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8064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In the warfare that is raging</a:t>
            </a:r>
          </a:p>
          <a:p>
            <a:r>
              <a:rPr lang="en-GB" sz="3600" b="1" dirty="0" smtClean="0"/>
              <a:t>For the truth and for the right,</a:t>
            </a:r>
          </a:p>
          <a:p>
            <a:r>
              <a:rPr lang="en-GB" sz="3600" b="1" dirty="0" smtClean="0"/>
              <a:t>When the conflict fierce is raging</a:t>
            </a:r>
          </a:p>
          <a:p>
            <a:r>
              <a:rPr lang="en-GB" sz="3600" b="1" dirty="0" smtClean="0"/>
              <a:t>With the powers of the night;</a:t>
            </a:r>
          </a:p>
          <a:p>
            <a:r>
              <a:rPr lang="en-GB" sz="3600" b="1" dirty="0" smtClean="0"/>
              <a:t>God needs workers brave and true;</a:t>
            </a:r>
          </a:p>
          <a:p>
            <a:r>
              <a:rPr lang="en-GB" sz="3600" b="1" dirty="0" smtClean="0"/>
              <a:t>May He, then, depend on you?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WARFARE THAT IS RAGING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May the Lord ...depend on you?...</a:t>
            </a:r>
          </a:p>
          <a:p>
            <a:r>
              <a:rPr lang="en-GB" sz="3600" b="1" dirty="0" smtClean="0"/>
              <a:t>Loyalty.... is but His due....</a:t>
            </a:r>
          </a:p>
          <a:p>
            <a:r>
              <a:rPr lang="en-GB" sz="3600" b="1" dirty="0" smtClean="0"/>
              <a:t>Say, O spirit, brave and true,...</a:t>
            </a:r>
          </a:p>
          <a:p>
            <a:r>
              <a:rPr lang="en-GB" sz="3600" b="1" dirty="0" smtClean="0"/>
              <a:t>That He may depend on you.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14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See, they come on sable pinions,</a:t>
            </a:r>
          </a:p>
          <a:p>
            <a:r>
              <a:rPr lang="en-GB" sz="3600" b="1" dirty="0" smtClean="0"/>
              <a:t>Come in strong Satanic might-</a:t>
            </a:r>
          </a:p>
          <a:p>
            <a:r>
              <a:rPr lang="en-GB" sz="3600" b="1" dirty="0" smtClean="0"/>
              <a:t>Powers come and dark dominions</a:t>
            </a:r>
          </a:p>
          <a:p>
            <a:r>
              <a:rPr lang="en-GB" sz="3600" b="1" dirty="0" smtClean="0"/>
              <a:t>From the regions of the night,</a:t>
            </a:r>
          </a:p>
          <a:p>
            <a:r>
              <a:rPr lang="en-GB" sz="3600" b="1" dirty="0" smtClean="0"/>
              <a:t>God requires the brave and true;</a:t>
            </a:r>
          </a:p>
          <a:p>
            <a:r>
              <a:rPr lang="en-GB" sz="3600" b="1" dirty="0" smtClean="0"/>
              <a:t>May He, then, depend on you?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14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From His throne the Father sees us,</a:t>
            </a:r>
          </a:p>
          <a:p>
            <a:r>
              <a:rPr lang="en-GB" sz="3600" b="1" dirty="0" smtClean="0"/>
              <a:t>Angels help us to prevail;</a:t>
            </a:r>
          </a:p>
          <a:p>
            <a:r>
              <a:rPr lang="en-GB" sz="3600" b="1" dirty="0" smtClean="0"/>
              <a:t>And our leader true is Jesus,</a:t>
            </a:r>
          </a:p>
          <a:p>
            <a:r>
              <a:rPr lang="en-GB" sz="3600" b="1" dirty="0" smtClean="0"/>
              <a:t>And we shall not, cannot fail;</a:t>
            </a:r>
          </a:p>
          <a:p>
            <a:r>
              <a:rPr lang="en-GB" sz="3600" b="1" dirty="0" smtClean="0"/>
              <a:t>Triumph crowns the brave and true;</a:t>
            </a:r>
          </a:p>
          <a:p>
            <a:r>
              <a:rPr lang="en-GB" sz="3600" b="1" dirty="0" smtClean="0"/>
              <a:t>May the Lord depend on You?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5647</TotalTime>
  <Words>164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207</cp:revision>
  <dcterms:created xsi:type="dcterms:W3CDTF">2010-08-26T04:29:37Z</dcterms:created>
  <dcterms:modified xsi:type="dcterms:W3CDTF">2010-10-29T15:37:16Z</dcterms:modified>
</cp:coreProperties>
</file>