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2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8064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Oh! my </a:t>
            </a:r>
            <a:r>
              <a:rPr lang="en-US" sz="3600" b="1" dirty="0" err="1" smtClean="0"/>
              <a:t>my</a:t>
            </a:r>
            <a:r>
              <a:rPr lang="en-US" sz="3600" b="1" dirty="0" smtClean="0"/>
              <a:t> friend is there a calling,</a:t>
            </a:r>
          </a:p>
          <a:p>
            <a:r>
              <a:rPr lang="en-US" sz="3600" b="1" dirty="0" smtClean="0"/>
              <a:t>To let Jesus in your heart,</a:t>
            </a:r>
          </a:p>
          <a:p>
            <a:r>
              <a:rPr lang="en-US" sz="3500" b="1" dirty="0" smtClean="0"/>
              <a:t>He will give you life eternal bright and fair</a:t>
            </a:r>
          </a:p>
          <a:p>
            <a:r>
              <a:rPr lang="en-US" sz="3600" b="1" dirty="0" smtClean="0"/>
              <a:t>Don't let Satan take your last hour,</a:t>
            </a:r>
          </a:p>
          <a:p>
            <a:r>
              <a:rPr lang="en-US" sz="3600" b="1" dirty="0" smtClean="0"/>
              <a:t>For God may never call you any more.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HOW COULD I GO ON SINNING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23878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When I think about the cross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had</a:t>
            </a:r>
          </a:p>
          <a:p>
            <a:r>
              <a:rPr lang="en-US" sz="3600" b="1" dirty="0" smtClean="0"/>
              <a:t>To bear and He did it for the one,</a:t>
            </a:r>
          </a:p>
          <a:p>
            <a:r>
              <a:rPr lang="en-US" sz="3600" b="1" dirty="0" smtClean="0"/>
              <a:t>That the sinner will not be lost,</a:t>
            </a:r>
          </a:p>
          <a:p>
            <a:r>
              <a:rPr lang="en-US" sz="3600" b="1" dirty="0" smtClean="0"/>
              <a:t>How could I go on sinning,</a:t>
            </a:r>
          </a:p>
          <a:p>
            <a:r>
              <a:rPr lang="en-US" sz="3600" b="1" dirty="0" smtClean="0"/>
              <a:t>When my heart cried out "He died for me."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9144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have found a blessed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By His grace I will do His </a:t>
            </a:r>
            <a:r>
              <a:rPr lang="en-US" sz="3600" b="1" dirty="0" err="1" smtClean="0"/>
              <a:t>favour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May I humbly do my path each day for Him,</a:t>
            </a:r>
          </a:p>
          <a:p>
            <a:r>
              <a:rPr lang="en-US" sz="3600" b="1" dirty="0" smtClean="0"/>
              <a:t>Help me Lord to be more meeker,</a:t>
            </a:r>
          </a:p>
          <a:p>
            <a:r>
              <a:rPr lang="en-US" sz="3600" b="1" dirty="0" smtClean="0"/>
              <a:t>Help the brother that is weaker</a:t>
            </a:r>
          </a:p>
          <a:p>
            <a:r>
              <a:rPr lang="en-US" sz="3600" b="1" dirty="0" smtClean="0"/>
              <a:t>May I humbly do my path each day for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5643</TotalTime>
  <Words>147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206</cp:revision>
  <dcterms:created xsi:type="dcterms:W3CDTF">2010-08-26T04:29:37Z</dcterms:created>
  <dcterms:modified xsi:type="dcterms:W3CDTF">2010-10-29T15:30:13Z</dcterms:modified>
</cp:coreProperties>
</file>