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4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Everybody ought to know,</a:t>
            </a:r>
          </a:p>
          <a:p>
            <a:r>
              <a:rPr lang="en-US" sz="3600" b="1" dirty="0" smtClean="0"/>
              <a:t>Everybody ought to know,</a:t>
            </a:r>
          </a:p>
          <a:p>
            <a:r>
              <a:rPr lang="en-US" sz="3600" b="1" dirty="0" smtClean="0"/>
              <a:t>Everybody ought to know,</a:t>
            </a:r>
          </a:p>
          <a:p>
            <a:r>
              <a:rPr lang="en-US" sz="3600" b="1" dirty="0" smtClean="0"/>
              <a:t>Who Jesus is</a:t>
            </a:r>
            <a:r>
              <a:rPr lang="en-US" sz="3600" b="1" dirty="0" smtClean="0"/>
              <a:t>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He’s the lily of the valley,</a:t>
            </a:r>
          </a:p>
          <a:p>
            <a:r>
              <a:rPr lang="en-US" sz="3600" b="1" dirty="0" smtClean="0"/>
              <a:t>He’s the bright and morning star</a:t>
            </a:r>
          </a:p>
          <a:p>
            <a:r>
              <a:rPr lang="en-US" sz="3600" b="1" dirty="0" smtClean="0"/>
              <a:t>He’s the fairest of ten thousand,</a:t>
            </a:r>
          </a:p>
          <a:p>
            <a:r>
              <a:rPr lang="en-US" sz="3600" b="1" dirty="0" smtClean="0"/>
              <a:t>Everybody ought to know.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EVERYBODY OUGHT TO KNOW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Everybody ought to tell,</a:t>
            </a:r>
          </a:p>
          <a:p>
            <a:r>
              <a:rPr lang="en-US" sz="3600" b="1" dirty="0" smtClean="0"/>
              <a:t>Everybody ought to tell,</a:t>
            </a:r>
          </a:p>
          <a:p>
            <a:r>
              <a:rPr lang="en-US" sz="3600" b="1" dirty="0" smtClean="0"/>
              <a:t>Everybody ought to tell,</a:t>
            </a:r>
          </a:p>
          <a:p>
            <a:r>
              <a:rPr lang="en-US" sz="3600" b="1" dirty="0" smtClean="0"/>
              <a:t>What Jesus did</a:t>
            </a:r>
            <a:r>
              <a:rPr lang="en-US" sz="3600" b="1" dirty="0" smtClean="0"/>
              <a:t>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He’s the one who died to save me.</a:t>
            </a:r>
          </a:p>
          <a:p>
            <a:r>
              <a:rPr lang="en-US" sz="3600" b="1" dirty="0" smtClean="0"/>
              <a:t>He’s the one who set me free,</a:t>
            </a:r>
          </a:p>
          <a:p>
            <a:r>
              <a:rPr lang="en-US" sz="3600" b="1" dirty="0" smtClean="0"/>
              <a:t>He’s the one who sealed my pardon,</a:t>
            </a:r>
          </a:p>
          <a:p>
            <a:r>
              <a:rPr lang="en-US" sz="3600" b="1" dirty="0" smtClean="0"/>
              <a:t>On the cross of Calvary.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5645</TotalTime>
  <Words>98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Slide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205</cp:revision>
  <dcterms:created xsi:type="dcterms:W3CDTF">2010-08-26T04:29:37Z</dcterms:created>
  <dcterms:modified xsi:type="dcterms:W3CDTF">2010-09-06T14:34:37Z</dcterms:modified>
</cp:coreProperties>
</file>