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I've got joy like a river (3x) in my soul (repeat)</a:t>
            </a:r>
          </a:p>
          <a:p>
            <a:r>
              <a:rPr lang="en-US" sz="3600" b="1" dirty="0" smtClean="0"/>
              <a:t>(...He got peace like a river...)</a:t>
            </a:r>
          </a:p>
          <a:p>
            <a:r>
              <a:rPr lang="en-US" sz="3600" b="1" dirty="0" smtClean="0"/>
              <a:t>(He got love like a river...)</a:t>
            </a:r>
          </a:p>
        </p:txBody>
      </p:sp>
      <p:sp>
        <p:nvSpPr>
          <p:cNvPr id="9" name="Rectangle 8"/>
          <p:cNvSpPr/>
          <p:nvPr/>
        </p:nvSpPr>
        <p:spPr>
          <a:xfrm>
            <a:off x="-685800" y="496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JOY LIKE A RIVER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5648</TotalTime>
  <Words>35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197</cp:revision>
  <dcterms:created xsi:type="dcterms:W3CDTF">2010-08-26T04:29:37Z</dcterms:created>
  <dcterms:modified xsi:type="dcterms:W3CDTF">2010-09-06T14:35:12Z</dcterms:modified>
</cp:coreProperties>
</file>