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Trust in the Lord and don’t despair,</a:t>
            </a:r>
          </a:p>
          <a:p>
            <a:r>
              <a:rPr lang="en-GB" sz="3600" b="1" dirty="0" smtClean="0"/>
              <a:t>He is a friend so true to you,</a:t>
            </a:r>
          </a:p>
          <a:p>
            <a:r>
              <a:rPr lang="en-GB" sz="3600" b="1" dirty="0" smtClean="0"/>
              <a:t>No matter what your troubles are</a:t>
            </a:r>
          </a:p>
          <a:p>
            <a:r>
              <a:rPr lang="en-GB" sz="3600" b="1" dirty="0" smtClean="0"/>
              <a:t>Jesus will see you through.</a:t>
            </a:r>
          </a:p>
          <a:p>
            <a:r>
              <a:rPr lang="en-GB" sz="3600" b="1" dirty="0" smtClean="0"/>
              <a:t>Sing… when the day is bright,</a:t>
            </a:r>
          </a:p>
          <a:p>
            <a:r>
              <a:rPr lang="en-GB" sz="3600" b="1" dirty="0" smtClean="0"/>
              <a:t>Sing… through the darkest night,</a:t>
            </a:r>
          </a:p>
          <a:p>
            <a:r>
              <a:rPr lang="en-GB" sz="3600" b="1" dirty="0" smtClean="0"/>
              <a:t>Every day … all the way</a:t>
            </a:r>
          </a:p>
          <a:p>
            <a:r>
              <a:rPr lang="en-GB" sz="3600" b="1" dirty="0" smtClean="0"/>
              <a:t>Let us sing, sing, sing.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85800" y="496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TRUST IN THE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5649</TotalTime>
  <Words>62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198</cp:revision>
  <dcterms:created xsi:type="dcterms:W3CDTF">2010-08-26T04:29:37Z</dcterms:created>
  <dcterms:modified xsi:type="dcterms:W3CDTF">2010-10-29T15:39:38Z</dcterms:modified>
</cp:coreProperties>
</file>