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3" d="100"/>
          <a:sy n="33" d="100"/>
        </p:scale>
        <p:origin x="10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1450" y="1141630"/>
            <a:ext cx="944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Praise Him! Praise Him!</a:t>
            </a:r>
          </a:p>
          <a:p>
            <a:r>
              <a:rPr lang="en-GB" sz="4000" b="1" dirty="0"/>
              <a:t>Jesus our blessed Redeemer!</a:t>
            </a:r>
          </a:p>
          <a:p>
            <a:r>
              <a:rPr lang="en-GB" sz="4000" b="1" dirty="0"/>
              <a:t>Sing, O earth,</a:t>
            </a:r>
          </a:p>
          <a:p>
            <a:r>
              <a:rPr lang="en-GB" sz="4000" b="1" dirty="0"/>
              <a:t>His wonderful love proclaim,</a:t>
            </a:r>
          </a:p>
          <a:p>
            <a:r>
              <a:rPr lang="en-GB" sz="4000" b="1" dirty="0"/>
              <a:t>Hail Him! Hail Him!</a:t>
            </a:r>
          </a:p>
          <a:p>
            <a:r>
              <a:rPr lang="en-GB" sz="4000" b="1" dirty="0"/>
              <a:t>Highest archangels in glory,</a:t>
            </a:r>
          </a:p>
          <a:p>
            <a:r>
              <a:rPr lang="en-GB" sz="4000" b="1" dirty="0"/>
              <a:t>Strength and </a:t>
            </a:r>
            <a:r>
              <a:rPr lang="en-GB" sz="4000" b="1" dirty="0" err="1"/>
              <a:t>honor</a:t>
            </a:r>
            <a:endParaRPr lang="en-GB" sz="4000" b="1" dirty="0"/>
          </a:p>
          <a:p>
            <a:r>
              <a:rPr lang="en-GB" sz="4000" b="1" dirty="0"/>
              <a:t>Give to His holy name.</a:t>
            </a:r>
            <a:endParaRPr lang="en-US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38150" y="49529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PRAISE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HIM PRAISE HIM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Like a shepherd</a:t>
            </a:r>
          </a:p>
          <a:p>
            <a:r>
              <a:rPr lang="en-GB" sz="4000" b="1" dirty="0"/>
              <a:t>Jesus will guard His children,</a:t>
            </a:r>
          </a:p>
          <a:p>
            <a:r>
              <a:rPr lang="en-GB" sz="4000" b="1" dirty="0"/>
              <a:t>In His arms He carries them</a:t>
            </a:r>
          </a:p>
          <a:p>
            <a:r>
              <a:rPr lang="en-GB" sz="4000" b="1" dirty="0"/>
              <a:t>All day long. 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6529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5250" y="1243875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CHORUS:</a:t>
            </a:r>
          </a:p>
          <a:p>
            <a:r>
              <a:rPr lang="en-GB" sz="4000" b="1" dirty="0"/>
              <a:t>Praise Him! Praise Him!</a:t>
            </a:r>
          </a:p>
          <a:p>
            <a:r>
              <a:rPr lang="en-GB" sz="4000" b="1" dirty="0"/>
              <a:t>Tell of His excellent greatness,</a:t>
            </a:r>
          </a:p>
          <a:p>
            <a:r>
              <a:rPr lang="en-GB" sz="4000" b="1" dirty="0"/>
              <a:t>Praise Him! Praise Him!</a:t>
            </a:r>
          </a:p>
          <a:p>
            <a:r>
              <a:rPr lang="en-GB" sz="4000" b="1" dirty="0"/>
              <a:t>Ever in joyful song. 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9605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Praise Him! Praise Him!</a:t>
            </a:r>
          </a:p>
          <a:p>
            <a:r>
              <a:rPr lang="en-GB" sz="4000" b="1" dirty="0"/>
              <a:t>Jesus our blessed Redeemer!</a:t>
            </a:r>
          </a:p>
          <a:p>
            <a:r>
              <a:rPr lang="en-GB" sz="4000" b="1" dirty="0"/>
              <a:t>For our sins He suffered</a:t>
            </a:r>
          </a:p>
          <a:p>
            <a:r>
              <a:rPr lang="en-GB" sz="4000" b="1" dirty="0"/>
              <a:t>And bled and died,</a:t>
            </a:r>
          </a:p>
          <a:p>
            <a:r>
              <a:rPr lang="en-GB" sz="4000" b="1" dirty="0"/>
              <a:t>He, our Rock,</a:t>
            </a:r>
          </a:p>
          <a:p>
            <a:r>
              <a:rPr lang="en-GB" sz="4000" b="1" dirty="0"/>
              <a:t>Our hope of eternal salvation,</a:t>
            </a:r>
          </a:p>
          <a:p>
            <a:r>
              <a:rPr lang="en-GB" sz="4000" b="1" dirty="0"/>
              <a:t>Hail Him! Hail Him!</a:t>
            </a:r>
          </a:p>
          <a:p>
            <a:r>
              <a:rPr lang="en-GB" sz="4000" b="1" dirty="0"/>
              <a:t>Jesus the Crucified</a:t>
            </a:r>
            <a:r>
              <a:rPr lang="en-GB" sz="4000" b="1" dirty="0" smtClean="0"/>
              <a:t>.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4306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Sound </a:t>
            </a:r>
            <a:r>
              <a:rPr lang="en-GB" sz="4000" b="1" dirty="0"/>
              <a:t>His praises,</a:t>
            </a:r>
          </a:p>
          <a:p>
            <a:r>
              <a:rPr lang="en-GB" sz="4000" b="1" dirty="0"/>
              <a:t>Jesus who bore our sorrows,</a:t>
            </a:r>
          </a:p>
          <a:p>
            <a:r>
              <a:rPr lang="en-GB" sz="4000" b="1" dirty="0"/>
              <a:t>Love unbounded,</a:t>
            </a:r>
          </a:p>
          <a:p>
            <a:r>
              <a:rPr lang="en-GB" sz="4000" b="1" dirty="0"/>
              <a:t>Wonderful, deep and strong.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01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Praise Him! Praise Him!</a:t>
            </a:r>
          </a:p>
          <a:p>
            <a:r>
              <a:rPr lang="en-GB" sz="4000" b="1" dirty="0"/>
              <a:t>Jesus our blessed Redeemer.</a:t>
            </a:r>
          </a:p>
          <a:p>
            <a:r>
              <a:rPr lang="en-GB" sz="4000" b="1" dirty="0"/>
              <a:t>Heavenly portals,</a:t>
            </a:r>
          </a:p>
          <a:p>
            <a:r>
              <a:rPr lang="en-GB" sz="4000" b="1" dirty="0"/>
              <a:t>Loud with hosannas ring,</a:t>
            </a:r>
          </a:p>
          <a:p>
            <a:r>
              <a:rPr lang="en-GB" sz="4000" b="1" dirty="0"/>
              <a:t>Jesus, </a:t>
            </a:r>
            <a:r>
              <a:rPr lang="en-GB" sz="4000" b="1" dirty="0" err="1"/>
              <a:t>Savior</a:t>
            </a:r>
            <a:r>
              <a:rPr lang="en-GB" sz="4000" b="1" dirty="0"/>
              <a:t>,</a:t>
            </a:r>
          </a:p>
          <a:p>
            <a:r>
              <a:rPr lang="en-GB" sz="4000" b="1" dirty="0" err="1"/>
              <a:t>Reigneth</a:t>
            </a:r>
            <a:r>
              <a:rPr lang="en-GB" sz="4000" b="1" dirty="0"/>
              <a:t> forever and ever,</a:t>
            </a:r>
          </a:p>
          <a:p>
            <a:r>
              <a:rPr lang="en-GB" sz="4000" b="1" dirty="0"/>
              <a:t>Crown Him! Crown Him!</a:t>
            </a:r>
          </a:p>
          <a:p>
            <a:r>
              <a:rPr lang="en-GB" sz="4000" b="1" dirty="0"/>
              <a:t>Prophet and Priest and King</a:t>
            </a:r>
            <a:r>
              <a:rPr lang="en-GB" sz="4000" b="1" dirty="0" smtClean="0"/>
              <a:t>.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430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Christ </a:t>
            </a:r>
            <a:r>
              <a:rPr lang="en-GB" sz="4000" b="1" dirty="0"/>
              <a:t>is coming</a:t>
            </a:r>
          </a:p>
          <a:p>
            <a:r>
              <a:rPr lang="en-GB" sz="4000" b="1" dirty="0"/>
              <a:t>Over the world victorious;</a:t>
            </a:r>
          </a:p>
          <a:p>
            <a:r>
              <a:rPr lang="en-GB" sz="4000" b="1" dirty="0"/>
              <a:t>Power and glory</a:t>
            </a:r>
          </a:p>
          <a:p>
            <a:r>
              <a:rPr lang="en-GB" sz="4000" b="1" dirty="0"/>
              <a:t>Unto the Lord belong.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5491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5660</TotalTime>
  <Words>206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201</cp:revision>
  <dcterms:created xsi:type="dcterms:W3CDTF">2010-08-26T04:29:37Z</dcterms:created>
  <dcterms:modified xsi:type="dcterms:W3CDTF">2019-07-07T09:43:23Z</dcterms:modified>
</cp:coreProperties>
</file>