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7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Greater is He that is within you,</a:t>
            </a:r>
          </a:p>
          <a:p>
            <a:r>
              <a:rPr lang="en-US" sz="3600" b="1" dirty="0" smtClean="0"/>
              <a:t>Than he that is in the world.</a:t>
            </a:r>
          </a:p>
          <a:p>
            <a:r>
              <a:rPr lang="en-US" sz="3600" b="1" dirty="0" smtClean="0"/>
              <a:t>Greater is He that is within you,</a:t>
            </a:r>
          </a:p>
          <a:p>
            <a:r>
              <a:rPr lang="en-US" sz="3600" b="1" dirty="0" smtClean="0"/>
              <a:t>Than he that is in the world.</a:t>
            </a:r>
          </a:p>
          <a:p>
            <a:r>
              <a:rPr lang="en-US" sz="3600" b="1" dirty="0" smtClean="0"/>
              <a:t>Greater than angels or powers,</a:t>
            </a:r>
          </a:p>
          <a:p>
            <a:r>
              <a:rPr lang="en-US" sz="3600" b="1" dirty="0" smtClean="0"/>
              <a:t>Greater than this life or death.</a:t>
            </a:r>
          </a:p>
          <a:p>
            <a:r>
              <a:rPr lang="en-US" sz="3600" b="1" dirty="0" smtClean="0"/>
              <a:t>Greater is He, greater is He,</a:t>
            </a:r>
          </a:p>
          <a:p>
            <a:r>
              <a:rPr lang="en-US" sz="3600" b="1" dirty="0" smtClean="0"/>
              <a:t>Greater far is Christ our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GREATER IS HE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5500</TotalTime>
  <Words>63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151</cp:revision>
  <dcterms:created xsi:type="dcterms:W3CDTF">2010-08-26T04:29:37Z</dcterms:created>
  <dcterms:modified xsi:type="dcterms:W3CDTF">2010-09-10T16:24:59Z</dcterms:modified>
</cp:coreProperties>
</file>