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a Friend so precious,</a:t>
            </a:r>
          </a:p>
          <a:p>
            <a:r>
              <a:rPr lang="en-US" sz="3600" b="1" dirty="0" smtClean="0"/>
              <a:t>So very dear to me,</a:t>
            </a:r>
          </a:p>
          <a:p>
            <a:r>
              <a:rPr lang="en-US" sz="3600" b="1" dirty="0" smtClean="0"/>
              <a:t>He loves me with such tender love,</a:t>
            </a:r>
          </a:p>
          <a:p>
            <a:r>
              <a:rPr lang="en-US" sz="3600" b="1" dirty="0" smtClean="0"/>
              <a:t>He loves so faithfully;</a:t>
            </a:r>
          </a:p>
          <a:p>
            <a:r>
              <a:rPr lang="en-US" sz="3600" b="1" dirty="0" smtClean="0"/>
              <a:t>I could not live apart from Him,</a:t>
            </a:r>
          </a:p>
          <a:p>
            <a:r>
              <a:rPr lang="en-US" sz="3600" b="1" dirty="0" smtClean="0"/>
              <a:t>I love to feel Him nigh,</a:t>
            </a:r>
          </a:p>
          <a:p>
            <a:r>
              <a:rPr lang="en-US" sz="3600" b="1" dirty="0" smtClean="0"/>
              <a:t>And so we dwell together,</a:t>
            </a:r>
          </a:p>
          <a:p>
            <a:r>
              <a:rPr lang="en-US" sz="3600" b="1" dirty="0" smtClean="0"/>
              <a:t>My Lord and I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HAVE A FRIEND SO PRECIOUS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knows how much I love Him,</a:t>
            </a:r>
          </a:p>
          <a:p>
            <a:r>
              <a:rPr lang="en-US" sz="3600" b="1" dirty="0" smtClean="0"/>
              <a:t>He knows I love Him well;</a:t>
            </a:r>
          </a:p>
          <a:p>
            <a:r>
              <a:rPr lang="en-US" sz="3600" b="1" dirty="0" smtClean="0"/>
              <a:t>But with what love He </a:t>
            </a:r>
            <a:r>
              <a:rPr lang="en-US" sz="3600" b="1" dirty="0" err="1" smtClean="0"/>
              <a:t>loveth</a:t>
            </a:r>
            <a:r>
              <a:rPr lang="en-US" sz="3600" b="1" dirty="0" smtClean="0"/>
              <a:t> me</a:t>
            </a:r>
          </a:p>
          <a:p>
            <a:r>
              <a:rPr lang="en-US" sz="3600" b="1" dirty="0" smtClean="0"/>
              <a:t>My tongue can never tell;</a:t>
            </a:r>
          </a:p>
          <a:p>
            <a:r>
              <a:rPr lang="en-US" sz="3600" b="1" dirty="0" smtClean="0"/>
              <a:t>It is an everlasting love</a:t>
            </a:r>
          </a:p>
          <a:p>
            <a:r>
              <a:rPr lang="en-US" sz="3600" b="1" dirty="0" smtClean="0"/>
              <a:t>In ever rich supply,</a:t>
            </a:r>
          </a:p>
          <a:p>
            <a:r>
              <a:rPr lang="en-US" sz="3600" b="1" dirty="0" smtClean="0"/>
              <a:t>And so we love each other,</a:t>
            </a:r>
          </a:p>
          <a:p>
            <a:r>
              <a:rPr lang="en-US" sz="3600" b="1" dirty="0" smtClean="0"/>
              <a:t>My Lord and I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knows how I am longing</a:t>
            </a:r>
          </a:p>
          <a:p>
            <a:r>
              <a:rPr lang="en-US" sz="3600" b="1" dirty="0" smtClean="0"/>
              <a:t>Some weary soul to win,</a:t>
            </a:r>
          </a:p>
          <a:p>
            <a:r>
              <a:rPr lang="en-US" sz="3600" b="1" dirty="0" smtClean="0"/>
              <a:t>And so He bids me go and speak</a:t>
            </a:r>
          </a:p>
          <a:p>
            <a:r>
              <a:rPr lang="en-US" sz="3600" b="1" dirty="0" smtClean="0"/>
              <a:t>The loving Word for Him;</a:t>
            </a:r>
          </a:p>
          <a:p>
            <a:r>
              <a:rPr lang="en-US" sz="3600" b="1" dirty="0" smtClean="0"/>
              <a:t>He bids me tell His wondrous love,</a:t>
            </a:r>
          </a:p>
          <a:p>
            <a:r>
              <a:rPr lang="en-US" sz="3600" b="1" dirty="0" smtClean="0"/>
              <a:t>And why He came to die,</a:t>
            </a:r>
          </a:p>
          <a:p>
            <a:r>
              <a:rPr lang="en-US" sz="3600" b="1" dirty="0" smtClean="0"/>
              <a:t>And so we work together,</a:t>
            </a:r>
          </a:p>
          <a:p>
            <a:r>
              <a:rPr lang="en-US" sz="3600" b="1" dirty="0" smtClean="0"/>
              <a:t>My Lord and I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 up into the mountains</a:t>
            </a:r>
          </a:p>
          <a:p>
            <a:r>
              <a:rPr lang="en-US" sz="3600" b="1" dirty="0" smtClean="0"/>
              <a:t>Of heaven’s cloudless light,</a:t>
            </a:r>
          </a:p>
          <a:p>
            <a:r>
              <a:rPr lang="en-US" sz="3600" b="1" dirty="0" smtClean="0"/>
              <a:t>Or away into the valleys</a:t>
            </a:r>
          </a:p>
          <a:p>
            <a:r>
              <a:rPr lang="en-US" sz="3600" b="1" dirty="0" smtClean="0"/>
              <a:t>Of darkness or of night,</a:t>
            </a:r>
          </a:p>
          <a:p>
            <a:r>
              <a:rPr lang="en-US" sz="3600" b="1" dirty="0" smtClean="0"/>
              <a:t>Though round us tempests gather,</a:t>
            </a:r>
          </a:p>
          <a:p>
            <a:r>
              <a:rPr lang="en-US" sz="3600" b="1" dirty="0" smtClean="0"/>
              <a:t>And storms are raging high,</a:t>
            </a:r>
          </a:p>
          <a:p>
            <a:r>
              <a:rPr lang="en-US" sz="3600" b="1" dirty="0" smtClean="0"/>
              <a:t>We’ll travel on together,</a:t>
            </a:r>
          </a:p>
          <a:p>
            <a:r>
              <a:rPr lang="en-US" sz="3600" b="1" dirty="0" smtClean="0"/>
              <a:t>My Lord and I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when the journey’s ended,</a:t>
            </a:r>
          </a:p>
          <a:p>
            <a:r>
              <a:rPr lang="en-US" sz="3600" b="1" dirty="0" smtClean="0"/>
              <a:t>In rest and peace at last,</a:t>
            </a:r>
          </a:p>
          <a:p>
            <a:r>
              <a:rPr lang="en-US" sz="3600" b="1" dirty="0" smtClean="0"/>
              <a:t>When every thought of danger</a:t>
            </a:r>
          </a:p>
          <a:p>
            <a:r>
              <a:rPr lang="en-US" sz="3600" b="1" dirty="0" smtClean="0"/>
              <a:t>And weariness is past,</a:t>
            </a:r>
          </a:p>
          <a:p>
            <a:r>
              <a:rPr lang="en-US" sz="3600" b="1" dirty="0" smtClean="0"/>
              <a:t>In the kingdom of the future,</a:t>
            </a:r>
          </a:p>
          <a:p>
            <a:r>
              <a:rPr lang="en-US" sz="3600" b="1" dirty="0" smtClean="0"/>
              <a:t>In the Glory by and by,</a:t>
            </a:r>
          </a:p>
          <a:p>
            <a:r>
              <a:rPr lang="en-US" sz="3600" b="1" dirty="0" smtClean="0"/>
              <a:t>We’ll live and reign together,</a:t>
            </a:r>
          </a:p>
          <a:p>
            <a:r>
              <a:rPr lang="en-US" sz="3600" b="1" dirty="0" smtClean="0"/>
              <a:t>My Lord and I.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5500</TotalTime>
  <Words>251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151</cp:revision>
  <dcterms:created xsi:type="dcterms:W3CDTF">2010-08-26T04:29:37Z</dcterms:created>
  <dcterms:modified xsi:type="dcterms:W3CDTF">2010-09-10T16:26:50Z</dcterms:modified>
</cp:coreProperties>
</file>