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FEEL LIKE TRAVELING ON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/>
              <a:t>My </a:t>
            </a:r>
            <a:r>
              <a:rPr lang="en-US" sz="3600" b="1" smtClean="0"/>
              <a:t>heavenly </a:t>
            </a:r>
            <a:r>
              <a:rPr lang="en-US" sz="3600" b="1" dirty="0"/>
              <a:t>home is bright and fair,</a:t>
            </a:r>
          </a:p>
          <a:p>
            <a:r>
              <a:rPr lang="en-US" sz="3600" b="1" dirty="0"/>
              <a:t>I feel like traveling on,</a:t>
            </a:r>
          </a:p>
          <a:p>
            <a:r>
              <a:rPr lang="en-US" sz="3600" b="1" dirty="0"/>
              <a:t>Nor pain, nor death can enter there,</a:t>
            </a:r>
          </a:p>
          <a:p>
            <a:r>
              <a:rPr lang="en-US" sz="3600" b="1" dirty="0"/>
              <a:t>I feel like traveling on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Yes, I feel like traveling on,</a:t>
            </a:r>
          </a:p>
          <a:p>
            <a:r>
              <a:rPr lang="en-US" sz="3600" b="1" dirty="0" smtClean="0"/>
              <a:t>I feel like traveling on;</a:t>
            </a:r>
          </a:p>
          <a:p>
            <a:r>
              <a:rPr lang="en-US" sz="3600" b="1" dirty="0" smtClean="0"/>
              <a:t>My heavenly home is bright and fair,</a:t>
            </a:r>
          </a:p>
          <a:p>
            <a:r>
              <a:rPr lang="en-US" sz="3600" b="1" dirty="0" smtClean="0"/>
              <a:t>I feel like traveling on.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968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Its glittering towers the sun outshine,</a:t>
            </a:r>
          </a:p>
          <a:p>
            <a:r>
              <a:rPr lang="en-US" sz="3600" b="1" dirty="0" smtClean="0"/>
              <a:t>I feel like traveling on;</a:t>
            </a:r>
          </a:p>
          <a:p>
            <a:r>
              <a:rPr lang="en-US" sz="3600" b="1" dirty="0" smtClean="0"/>
              <a:t>That heavenly mansion shall be mine,</a:t>
            </a:r>
          </a:p>
          <a:p>
            <a:r>
              <a:rPr lang="en-US" sz="3600" b="1" dirty="0" smtClean="0"/>
              <a:t>I feel like traveling on.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 others seek a home below,</a:t>
            </a:r>
          </a:p>
          <a:p>
            <a:r>
              <a:rPr lang="en-US" sz="3600" b="1" dirty="0" smtClean="0"/>
              <a:t>I feel like traveling on;</a:t>
            </a:r>
          </a:p>
          <a:p>
            <a:r>
              <a:rPr lang="en-US" sz="3600" b="1" dirty="0" smtClean="0"/>
              <a:t>Which flames devour, or waves </a:t>
            </a:r>
            <a:r>
              <a:rPr lang="en-US" sz="3600" b="1" dirty="0" err="1" smtClean="0"/>
              <a:t>o’erflow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feel like traveling on.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11968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Lord has been so good to me,</a:t>
            </a:r>
          </a:p>
          <a:p>
            <a:r>
              <a:rPr lang="en-US" sz="3600" b="1" dirty="0" smtClean="0"/>
              <a:t>I feel like traveling on;</a:t>
            </a:r>
          </a:p>
          <a:p>
            <a:r>
              <a:rPr lang="en-US" sz="3600" b="1" dirty="0" smtClean="0"/>
              <a:t>Until that blessed home I see,</a:t>
            </a:r>
          </a:p>
          <a:p>
            <a:r>
              <a:rPr lang="en-US" sz="3600" b="1" dirty="0" smtClean="0"/>
              <a:t>I feel like traveling 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2206</TotalTime>
  <Words>145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45</cp:revision>
  <dcterms:created xsi:type="dcterms:W3CDTF">2010-08-26T04:29:37Z</dcterms:created>
  <dcterms:modified xsi:type="dcterms:W3CDTF">2011-03-11T20:08:39Z</dcterms:modified>
</cp:coreProperties>
</file>