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333" autoAdjust="0"/>
    <p:restoredTop sz="94660"/>
  </p:normalViewPr>
  <p:slideViewPr>
    <p:cSldViewPr>
      <p:cViewPr varScale="1">
        <p:scale>
          <a:sx n="75" d="100"/>
          <a:sy n="75" d="100"/>
        </p:scale>
        <p:origin x="153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11/23/2019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11/23/2019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11/23/2019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11/23/2019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11/23/2019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11/23/2019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11/23/2019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11/23/2019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228600" y="1228785"/>
            <a:ext cx="94488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 smtClean="0"/>
              <a:t>Once my heart and soul were fettered </a:t>
            </a:r>
          </a:p>
          <a:p>
            <a:r>
              <a:rPr lang="en-US" sz="4000" b="1" dirty="0" smtClean="0"/>
              <a:t>By the binding chains of sin. </a:t>
            </a:r>
          </a:p>
          <a:p>
            <a:r>
              <a:rPr lang="en-US" sz="4000" b="1" dirty="0" smtClean="0"/>
              <a:t>But the Great Emancipator </a:t>
            </a:r>
          </a:p>
          <a:p>
            <a:r>
              <a:rPr lang="en-US" sz="4000" b="1" dirty="0" smtClean="0"/>
              <a:t>Set me free to worship Him. </a:t>
            </a:r>
            <a:endParaRPr lang="en-US" sz="4000" b="1" dirty="0"/>
          </a:p>
        </p:txBody>
      </p:sp>
      <p:sp>
        <p:nvSpPr>
          <p:cNvPr id="9" name="Rectangle 8"/>
          <p:cNvSpPr/>
          <p:nvPr/>
        </p:nvSpPr>
        <p:spPr>
          <a:xfrm>
            <a:off x="-228600" y="364003"/>
            <a:ext cx="1005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nn-NO" sz="3600" b="1" u="sng" dirty="0" smtClean="0"/>
              <a:t>THE </a:t>
            </a:r>
            <a:r>
              <a:rPr lang="nn-NO" sz="3600" b="1" u="sng" dirty="0"/>
              <a:t>GREAT EMANCIPATOR</a:t>
            </a:r>
            <a:endParaRPr lang="nn-NO" sz="3600" b="1" u="sng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76200" y="1066800"/>
            <a:ext cx="94488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 smtClean="0"/>
              <a:t>CHORUS</a:t>
            </a:r>
          </a:p>
          <a:p>
            <a:r>
              <a:rPr lang="en-US" sz="4000" b="1" dirty="0" smtClean="0"/>
              <a:t>Glory, glory, hallelujah,</a:t>
            </a:r>
          </a:p>
          <a:p>
            <a:r>
              <a:rPr lang="en-US" sz="4000" b="1" dirty="0" smtClean="0"/>
              <a:t>Blessed be His holy name!</a:t>
            </a:r>
          </a:p>
          <a:p>
            <a:r>
              <a:rPr lang="en-US" sz="4000" b="1" dirty="0" smtClean="0"/>
              <a:t>He’s the Great Emancipator,</a:t>
            </a:r>
          </a:p>
          <a:p>
            <a:r>
              <a:rPr lang="en-US" sz="4000" b="1" dirty="0" smtClean="0"/>
              <a:t>That’s the song of the Redeemed!</a:t>
            </a:r>
            <a:r>
              <a:rPr lang="en-US" sz="4000" b="1" dirty="0" smtClean="0"/>
              <a:t> </a:t>
            </a:r>
            <a:endParaRPr lang="en-US" sz="4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76200" y="1066800"/>
            <a:ext cx="94488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 smtClean="0"/>
              <a:t>Like a lost lamb I was drifting</a:t>
            </a:r>
          </a:p>
          <a:p>
            <a:r>
              <a:rPr lang="en-US" sz="4000" b="1" dirty="0" smtClean="0"/>
              <a:t>O so helpless and alone, </a:t>
            </a:r>
          </a:p>
          <a:p>
            <a:r>
              <a:rPr lang="en-US" sz="4000" b="1" dirty="0" smtClean="0"/>
              <a:t>But the seeking Shepherd found me,</a:t>
            </a:r>
          </a:p>
          <a:p>
            <a:r>
              <a:rPr lang="en-US" sz="4000" b="1" dirty="0" smtClean="0"/>
              <a:t>Led me to my Father’s home.</a:t>
            </a:r>
            <a:endParaRPr lang="en-US" sz="4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2168</TotalTime>
  <Words>80</Words>
  <Application>Microsoft Office PowerPoint</Application>
  <PresentationFormat>On-screen Show (4:3)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Century Gothic</vt:lpstr>
      <vt:lpstr>Verdana</vt:lpstr>
      <vt:lpstr>Wingdings 2</vt:lpstr>
      <vt:lpstr>Verve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BBF</cp:lastModifiedBy>
  <cp:revision>95</cp:revision>
  <dcterms:created xsi:type="dcterms:W3CDTF">2010-08-26T04:29:37Z</dcterms:created>
  <dcterms:modified xsi:type="dcterms:W3CDTF">2019-11-23T16:13:35Z</dcterms:modified>
</cp:coreProperties>
</file>