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7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got the </a:t>
            </a:r>
            <a:r>
              <a:rPr lang="en-US" sz="3600" b="1" dirty="0" err="1" smtClean="0"/>
              <a:t>joybells</a:t>
            </a:r>
            <a:r>
              <a:rPr lang="en-US" sz="3600" b="1" dirty="0" smtClean="0"/>
              <a:t> in my heart,</a:t>
            </a:r>
          </a:p>
          <a:p>
            <a:r>
              <a:rPr lang="en-US" sz="3600" b="1" dirty="0" smtClean="0"/>
              <a:t>I’ve got the </a:t>
            </a:r>
            <a:r>
              <a:rPr lang="en-US" sz="3600" b="1" dirty="0" err="1" smtClean="0"/>
              <a:t>joybells</a:t>
            </a:r>
            <a:r>
              <a:rPr lang="en-US" sz="3600" b="1" dirty="0" smtClean="0"/>
              <a:t> in my heart.</a:t>
            </a:r>
          </a:p>
          <a:p>
            <a:r>
              <a:rPr lang="en-US" sz="3600" b="1" dirty="0" smtClean="0"/>
              <a:t>I’ll sing His praises,</a:t>
            </a:r>
          </a:p>
          <a:p>
            <a:r>
              <a:rPr lang="en-US" sz="3600" b="1" dirty="0" smtClean="0"/>
              <a:t>Through all the ages,</a:t>
            </a:r>
          </a:p>
          <a:p>
            <a:r>
              <a:rPr lang="en-US" sz="3600" b="1" dirty="0" smtClean="0"/>
              <a:t>I’ve got the </a:t>
            </a:r>
            <a:r>
              <a:rPr lang="en-US" sz="3600" b="1" dirty="0" err="1" smtClean="0"/>
              <a:t>joybells</a:t>
            </a:r>
            <a:r>
              <a:rPr lang="en-US" sz="3600" b="1" dirty="0" smtClean="0"/>
              <a:t> in my heart.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I’VE GOT JOYBELLS IN MY HEART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5502</TotalTime>
  <Words>40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152</cp:revision>
  <dcterms:created xsi:type="dcterms:W3CDTF">2010-08-26T04:29:37Z</dcterms:created>
  <dcterms:modified xsi:type="dcterms:W3CDTF">2010-09-10T16:27:21Z</dcterms:modified>
</cp:coreProperties>
</file>