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24" d="100"/>
          <a:sy n="24" d="100"/>
        </p:scale>
        <p:origin x="50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29817" y="1200329"/>
            <a:ext cx="917381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This world is not my home</a:t>
            </a:r>
          </a:p>
          <a:p>
            <a:pPr algn="ctr"/>
            <a:r>
              <a:rPr lang="en-US" sz="4400" b="1" dirty="0" smtClean="0"/>
              <a:t>I’m just a’ passing through</a:t>
            </a:r>
          </a:p>
          <a:p>
            <a:pPr algn="ctr"/>
            <a:r>
              <a:rPr lang="en-US" sz="4400" b="1" dirty="0" smtClean="0"/>
              <a:t>My treasures are laid up</a:t>
            </a:r>
          </a:p>
          <a:p>
            <a:pPr algn="ctr"/>
            <a:r>
              <a:rPr lang="en-US" sz="4400" b="1" dirty="0" smtClean="0"/>
              <a:t>Somewhere beyond the blue.</a:t>
            </a:r>
          </a:p>
          <a:p>
            <a:pPr algn="ctr"/>
            <a:r>
              <a:rPr lang="en-US" sz="4400" b="1" dirty="0" smtClean="0"/>
              <a:t>The angels beckon me</a:t>
            </a:r>
          </a:p>
          <a:p>
            <a:pPr algn="ctr"/>
            <a:r>
              <a:rPr lang="en-US" sz="4400" b="1" dirty="0" smtClean="0"/>
              <a:t>From heaven’s open door</a:t>
            </a:r>
          </a:p>
          <a:p>
            <a:pPr algn="ctr"/>
            <a:r>
              <a:rPr lang="en-US" sz="4400" b="1" dirty="0" smtClean="0"/>
              <a:t>And I can’t feel at home</a:t>
            </a:r>
          </a:p>
          <a:p>
            <a:pPr algn="ctr"/>
            <a:r>
              <a:rPr lang="en-US" sz="4400" b="1" dirty="0" smtClean="0"/>
              <a:t>In this world anymore.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0"/>
            <a:ext cx="6553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THIS WORLD IS NOT MY HOME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524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CHORUS</a:t>
            </a:r>
          </a:p>
          <a:p>
            <a:pPr algn="ctr"/>
            <a:r>
              <a:rPr lang="en-US" sz="4800" b="1" dirty="0" smtClean="0"/>
              <a:t>O Lord you know,</a:t>
            </a:r>
          </a:p>
          <a:p>
            <a:pPr algn="ctr"/>
            <a:r>
              <a:rPr lang="en-US" sz="4800" b="1" dirty="0" smtClean="0"/>
              <a:t>I have no friend like you</a:t>
            </a:r>
          </a:p>
          <a:p>
            <a:pPr algn="ctr"/>
            <a:r>
              <a:rPr lang="en-US" sz="4800" b="1" dirty="0" smtClean="0"/>
              <a:t>If heaven’s not my home</a:t>
            </a:r>
          </a:p>
          <a:p>
            <a:pPr algn="ctr"/>
            <a:r>
              <a:rPr lang="en-US" sz="4800" b="1" dirty="0" smtClean="0"/>
              <a:t>Then Lord what will I do?</a:t>
            </a:r>
          </a:p>
          <a:p>
            <a:pPr algn="ctr"/>
            <a:r>
              <a:rPr lang="en-US" sz="4800" b="1" dirty="0" smtClean="0"/>
              <a:t>The angels beckon me</a:t>
            </a:r>
          </a:p>
          <a:p>
            <a:pPr algn="ctr"/>
            <a:r>
              <a:rPr lang="en-US" sz="4800" b="1" dirty="0" smtClean="0"/>
              <a:t>From heaven’s open door</a:t>
            </a:r>
          </a:p>
          <a:p>
            <a:pPr algn="ctr"/>
            <a:r>
              <a:rPr lang="en-US" sz="4800" b="1" dirty="0" smtClean="0"/>
              <a:t>And I can’t feel at home</a:t>
            </a:r>
          </a:p>
          <a:p>
            <a:pPr algn="ctr"/>
            <a:r>
              <a:rPr lang="en-US" sz="4800" b="1" dirty="0" smtClean="0"/>
              <a:t>In this world anymore.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83820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They’re </a:t>
            </a:r>
            <a:r>
              <a:rPr lang="en-US" sz="4800" b="1" dirty="0" smtClean="0"/>
              <a:t>all expecting me</a:t>
            </a:r>
          </a:p>
          <a:p>
            <a:pPr algn="ctr"/>
            <a:r>
              <a:rPr lang="en-US" sz="4800" b="1" dirty="0" smtClean="0"/>
              <a:t>And that’s one thing I know</a:t>
            </a:r>
          </a:p>
          <a:p>
            <a:pPr algn="ctr"/>
            <a:r>
              <a:rPr lang="en-US" sz="4800" b="1" dirty="0" smtClean="0"/>
              <a:t>I fixed it up with Jesus</a:t>
            </a:r>
          </a:p>
          <a:p>
            <a:pPr algn="ctr"/>
            <a:r>
              <a:rPr lang="en-US" sz="4800" b="1" dirty="0" smtClean="0"/>
              <a:t>Many years ago.</a:t>
            </a:r>
          </a:p>
          <a:p>
            <a:pPr algn="ctr"/>
            <a:r>
              <a:rPr lang="en-US" sz="4800" b="1" dirty="0" smtClean="0"/>
              <a:t>I know He’ll see me through</a:t>
            </a:r>
          </a:p>
          <a:p>
            <a:pPr algn="ctr"/>
            <a:r>
              <a:rPr lang="en-US" sz="4800" b="1" dirty="0" err="1" smtClean="0"/>
              <a:t>Tho</a:t>
            </a:r>
            <a:r>
              <a:rPr lang="en-US" sz="4800" b="1" dirty="0" smtClean="0"/>
              <a:t>’ I am weak and poor</a:t>
            </a:r>
          </a:p>
          <a:p>
            <a:pPr algn="ctr"/>
            <a:r>
              <a:rPr lang="en-US" sz="4800" b="1" dirty="0" smtClean="0"/>
              <a:t>And I can’t feel at home</a:t>
            </a:r>
          </a:p>
          <a:p>
            <a:pPr algn="ctr"/>
            <a:r>
              <a:rPr lang="en-US" sz="4800" b="1" dirty="0" smtClean="0"/>
              <a:t>In this world anymore.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524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CHORUS</a:t>
            </a:r>
          </a:p>
          <a:p>
            <a:pPr algn="ctr"/>
            <a:r>
              <a:rPr lang="en-US" sz="4800" b="1" dirty="0" smtClean="0"/>
              <a:t>O Lord you know,</a:t>
            </a:r>
          </a:p>
          <a:p>
            <a:pPr algn="ctr"/>
            <a:r>
              <a:rPr lang="en-US" sz="4800" b="1" dirty="0" smtClean="0"/>
              <a:t>I have no friend like you</a:t>
            </a:r>
          </a:p>
          <a:p>
            <a:pPr algn="ctr"/>
            <a:r>
              <a:rPr lang="en-US" sz="4800" b="1" dirty="0" smtClean="0"/>
              <a:t>If heaven’s not my home</a:t>
            </a:r>
          </a:p>
          <a:p>
            <a:pPr algn="ctr"/>
            <a:r>
              <a:rPr lang="en-US" sz="4800" b="1" dirty="0" smtClean="0"/>
              <a:t>Then Lord what will I do?</a:t>
            </a:r>
          </a:p>
          <a:p>
            <a:pPr algn="ctr"/>
            <a:r>
              <a:rPr lang="en-US" sz="4800" b="1" dirty="0" smtClean="0"/>
              <a:t>The angels beckon me</a:t>
            </a:r>
          </a:p>
          <a:p>
            <a:pPr algn="ctr"/>
            <a:r>
              <a:rPr lang="en-US" sz="4800" b="1" dirty="0" smtClean="0"/>
              <a:t>From heaven’s open door</a:t>
            </a:r>
          </a:p>
          <a:p>
            <a:pPr algn="ctr"/>
            <a:r>
              <a:rPr lang="en-US" sz="4800" b="1" dirty="0" smtClean="0"/>
              <a:t>And I can’t feel at home</a:t>
            </a:r>
          </a:p>
          <a:p>
            <a:pPr algn="ctr"/>
            <a:r>
              <a:rPr lang="en-US" sz="4800" b="1" dirty="0" smtClean="0"/>
              <a:t>In this world anymore.</a:t>
            </a:r>
          </a:p>
        </p:txBody>
      </p:sp>
    </p:spTree>
    <p:extLst>
      <p:ext uri="{BB962C8B-B14F-4D97-AF65-F5344CB8AC3E}">
        <p14:creationId xmlns:p14="http://schemas.microsoft.com/office/powerpoint/2010/main" val="4863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599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Just </a:t>
            </a:r>
            <a:r>
              <a:rPr lang="en-US" sz="4400" b="1" dirty="0" smtClean="0"/>
              <a:t>over in the </a:t>
            </a:r>
            <a:r>
              <a:rPr lang="en-US" sz="4400" b="1" dirty="0" err="1" smtClean="0"/>
              <a:t>gloryland</a:t>
            </a:r>
            <a:r>
              <a:rPr lang="en-US" sz="4400" b="1" dirty="0" smtClean="0"/>
              <a:t>,</a:t>
            </a:r>
          </a:p>
          <a:p>
            <a:pPr algn="ctr"/>
            <a:r>
              <a:rPr lang="en-US" sz="4400" b="1" dirty="0" smtClean="0"/>
              <a:t>We’ll live eternally;</a:t>
            </a:r>
          </a:p>
          <a:p>
            <a:pPr algn="ctr"/>
            <a:r>
              <a:rPr lang="en-US" sz="4400" b="1" dirty="0" smtClean="0"/>
              <a:t>The saints on every hand</a:t>
            </a:r>
          </a:p>
          <a:p>
            <a:pPr algn="ctr"/>
            <a:r>
              <a:rPr lang="en-US" sz="4400" b="1" dirty="0" smtClean="0"/>
              <a:t>Are shouting “victory”</a:t>
            </a:r>
          </a:p>
          <a:p>
            <a:pPr algn="ctr"/>
            <a:r>
              <a:rPr lang="en-US" sz="4400" b="1" dirty="0" smtClean="0"/>
              <a:t>The songs of sweetest praise</a:t>
            </a:r>
          </a:p>
          <a:p>
            <a:pPr algn="ctr"/>
            <a:r>
              <a:rPr lang="en-US" sz="4400" b="1" dirty="0" smtClean="0"/>
              <a:t>Drift back from heaven’s shore</a:t>
            </a:r>
          </a:p>
          <a:p>
            <a:pPr algn="ctr"/>
            <a:r>
              <a:rPr lang="en-US" sz="4400" b="1" dirty="0" smtClean="0"/>
              <a:t>And I can’t feel at home</a:t>
            </a:r>
          </a:p>
          <a:p>
            <a:pPr algn="ctr"/>
            <a:r>
              <a:rPr lang="en-US" sz="4400" b="1" dirty="0" smtClean="0"/>
              <a:t>In this world anymore.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942" y="0"/>
            <a:ext cx="42434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/>
              <a:t>…Last Verse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5504</TotalTime>
  <Words>221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154</cp:revision>
  <dcterms:created xsi:type="dcterms:W3CDTF">2010-08-26T04:29:37Z</dcterms:created>
  <dcterms:modified xsi:type="dcterms:W3CDTF">2019-10-27T09:51:26Z</dcterms:modified>
</cp:coreProperties>
</file>