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95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Living for Jesus is the best life of all,</a:t>
            </a:r>
          </a:p>
          <a:p>
            <a:r>
              <a:rPr lang="en-GB" sz="3600" b="1" dirty="0" smtClean="0"/>
              <a:t>Serving and following Him.</a:t>
            </a:r>
          </a:p>
          <a:p>
            <a:r>
              <a:rPr lang="en-GB" sz="3600" b="1" dirty="0" smtClean="0"/>
              <a:t>Living the worldly life is no life at all.</a:t>
            </a:r>
          </a:p>
          <a:p>
            <a:r>
              <a:rPr lang="en-GB" sz="3600" b="1" dirty="0" smtClean="0"/>
              <a:t>I know it since Jesus came in.</a:t>
            </a:r>
          </a:p>
          <a:p>
            <a:r>
              <a:rPr lang="en-GB" sz="3600" b="1" dirty="0" smtClean="0"/>
              <a:t>Nothing can satisfy like Jesus within.</a:t>
            </a:r>
          </a:p>
          <a:p>
            <a:r>
              <a:rPr lang="en-GB" sz="3600" b="1" dirty="0" smtClean="0"/>
              <a:t>He makes my happy heart sing;</a:t>
            </a:r>
          </a:p>
          <a:p>
            <a:r>
              <a:rPr lang="en-GB" sz="3600" b="1" dirty="0" smtClean="0"/>
              <a:t>Walking the Saviour’s way,</a:t>
            </a:r>
          </a:p>
          <a:p>
            <a:r>
              <a:rPr lang="en-GB" sz="3600" b="1" dirty="0" smtClean="0"/>
              <a:t>Happy in modern days,</a:t>
            </a:r>
          </a:p>
          <a:p>
            <a:r>
              <a:rPr lang="en-GB" sz="3600" b="1" dirty="0" smtClean="0"/>
              <a:t>Living for Jesus my King.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381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LIVING FOR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5504</TotalTime>
  <Words>66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153</cp:revision>
  <dcterms:created xsi:type="dcterms:W3CDTF">2010-08-26T04:29:37Z</dcterms:created>
  <dcterms:modified xsi:type="dcterms:W3CDTF">2010-10-29T15:42:28Z</dcterms:modified>
</cp:coreProperties>
</file>