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5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33" d="100"/>
          <a:sy n="33" d="100"/>
        </p:scale>
        <p:origin x="1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we walk with the Lord,</a:t>
            </a:r>
          </a:p>
          <a:p>
            <a:r>
              <a:rPr lang="en-US" sz="3600" b="1" dirty="0"/>
              <a:t>In the light of His Word,</a:t>
            </a:r>
          </a:p>
          <a:p>
            <a:r>
              <a:rPr lang="en-US" sz="3600" b="1" dirty="0"/>
              <a:t>What a glory He sheds on our way!</a:t>
            </a:r>
          </a:p>
          <a:p>
            <a:r>
              <a:rPr lang="en-US" sz="3600" b="1" dirty="0"/>
              <a:t>While we do His good will</a:t>
            </a:r>
          </a:p>
          <a:p>
            <a:r>
              <a:rPr lang="en-US" sz="3600" b="1" dirty="0"/>
              <a:t>He abides with us still,</a:t>
            </a:r>
          </a:p>
          <a:p>
            <a:r>
              <a:rPr lang="en-US" sz="3600" b="1" dirty="0"/>
              <a:t>And with all who will trust and obey.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TRUST AND OBEY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Trust and obey; </a:t>
            </a:r>
          </a:p>
          <a:p>
            <a:r>
              <a:rPr lang="en-US" sz="3600" b="1" dirty="0"/>
              <a:t>for there’s no other way</a:t>
            </a:r>
          </a:p>
          <a:p>
            <a:r>
              <a:rPr lang="en-US" sz="3600" b="1" dirty="0"/>
              <a:t>To be happy in Jesus</a:t>
            </a:r>
            <a:r>
              <a:rPr lang="en-US" sz="3600" b="1"/>
              <a:t>, </a:t>
            </a:r>
          </a:p>
          <a:p>
            <a:r>
              <a:rPr lang="en-US" sz="3600" b="1"/>
              <a:t>but </a:t>
            </a:r>
            <a:r>
              <a:rPr lang="en-US" sz="3600" b="1" dirty="0"/>
              <a:t>to trust and obey.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Not a shadow can rise,</a:t>
            </a:r>
          </a:p>
          <a:p>
            <a:r>
              <a:rPr lang="en-US" sz="3600" b="1" dirty="0"/>
              <a:t>Not a cloud in the skies,</a:t>
            </a:r>
          </a:p>
          <a:p>
            <a:r>
              <a:rPr lang="en-US" sz="3600" b="1" dirty="0"/>
              <a:t>But His smile quickly drives it away</a:t>
            </a:r>
          </a:p>
          <a:p>
            <a:r>
              <a:rPr lang="en-US" sz="3600" b="1" dirty="0"/>
              <a:t>Not a doubt nor a fear,</a:t>
            </a:r>
          </a:p>
          <a:p>
            <a:r>
              <a:rPr lang="en-US" sz="3600" b="1" dirty="0"/>
              <a:t>Not a sigh nor a tear</a:t>
            </a:r>
          </a:p>
          <a:p>
            <a:r>
              <a:rPr lang="en-US" sz="3600" b="1" dirty="0"/>
              <a:t>Can abide while we trust and obey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Not a burden we bear,</a:t>
            </a:r>
          </a:p>
          <a:p>
            <a:r>
              <a:rPr lang="en-GB" sz="3600" b="1" dirty="0"/>
              <a:t>Not a Sorrow we share,</a:t>
            </a:r>
          </a:p>
          <a:p>
            <a:r>
              <a:rPr lang="en-GB" sz="3600" b="1" dirty="0"/>
              <a:t>But our toil He doth richly repay;</a:t>
            </a:r>
          </a:p>
          <a:p>
            <a:r>
              <a:rPr lang="en-GB" sz="3600" b="1" dirty="0"/>
              <a:t>Not a grief nor a loss,</a:t>
            </a:r>
          </a:p>
          <a:p>
            <a:r>
              <a:rPr lang="en-GB" sz="3600" b="1" dirty="0"/>
              <a:t>Not a frown nor a cross,</a:t>
            </a:r>
          </a:p>
          <a:p>
            <a:r>
              <a:rPr lang="en-GB" sz="3600" b="1" dirty="0"/>
              <a:t>But is blest if we trust and obey.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But we never can prove</a:t>
            </a:r>
          </a:p>
          <a:p>
            <a:r>
              <a:rPr lang="en-US" sz="3600" b="1" dirty="0"/>
              <a:t>The delights of His love</a:t>
            </a:r>
          </a:p>
          <a:p>
            <a:r>
              <a:rPr lang="en-US" sz="3600" b="1" dirty="0"/>
              <a:t>Until all on the altar we lay,</a:t>
            </a:r>
          </a:p>
          <a:p>
            <a:r>
              <a:rPr lang="en-US" sz="3600" b="1" dirty="0"/>
              <a:t>For the </a:t>
            </a:r>
            <a:r>
              <a:rPr lang="en-US" sz="3600" b="1" dirty="0" err="1"/>
              <a:t>favour</a:t>
            </a:r>
            <a:r>
              <a:rPr lang="en-US" sz="3600" b="1" dirty="0"/>
              <a:t> He shows,</a:t>
            </a:r>
          </a:p>
          <a:p>
            <a:r>
              <a:rPr lang="en-US" sz="3600" b="1" dirty="0"/>
              <a:t>And the joy He bestows,</a:t>
            </a:r>
          </a:p>
          <a:p>
            <a:r>
              <a:rPr lang="en-US" sz="3600" b="1" dirty="0"/>
              <a:t>Are for them who will trust and obey.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Then in fellowship sweet,</a:t>
            </a:r>
          </a:p>
          <a:p>
            <a:r>
              <a:rPr lang="en-US" sz="3600" b="1" dirty="0"/>
              <a:t>We will sit at His feet,</a:t>
            </a:r>
          </a:p>
          <a:p>
            <a:r>
              <a:rPr lang="en-US" sz="3600" b="1" dirty="0"/>
              <a:t>Or we’ll walk by His side in the way;</a:t>
            </a:r>
          </a:p>
          <a:p>
            <a:r>
              <a:rPr lang="en-US" sz="3600" b="1" dirty="0"/>
              <a:t>What He says we will do,</a:t>
            </a:r>
          </a:p>
          <a:p>
            <a:r>
              <a:rPr lang="en-US" sz="3600" b="1" dirty="0"/>
              <a:t>Where He sends we will go,</a:t>
            </a:r>
          </a:p>
          <a:p>
            <a:r>
              <a:rPr lang="en-US" sz="3600" b="1" dirty="0"/>
              <a:t>Never fear, only trust and obey.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5510</TotalTime>
  <Words>235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158</cp:revision>
  <dcterms:created xsi:type="dcterms:W3CDTF">2010-08-26T04:29:37Z</dcterms:created>
  <dcterms:modified xsi:type="dcterms:W3CDTF">2020-03-08T11:36:37Z</dcterms:modified>
</cp:coreProperties>
</file>