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live because of You Lord,</a:t>
            </a:r>
          </a:p>
          <a:p>
            <a:r>
              <a:rPr lang="en-GB" sz="3600" b="1" dirty="0" smtClean="0"/>
              <a:t>we live because of You.</a:t>
            </a:r>
          </a:p>
          <a:p>
            <a:r>
              <a:rPr lang="en-GB" sz="3600" b="1" dirty="0" smtClean="0"/>
              <a:t>Everything You have is ours Lord,</a:t>
            </a:r>
          </a:p>
          <a:p>
            <a:r>
              <a:rPr lang="en-GB" sz="3600" b="1" dirty="0" smtClean="0"/>
              <a:t>We live because of You.</a:t>
            </a:r>
          </a:p>
          <a:p>
            <a:r>
              <a:rPr lang="en-GB" sz="3600" b="1" dirty="0" smtClean="0"/>
              <a:t>I’ll exchange my life for Yours Lord,</a:t>
            </a:r>
          </a:p>
          <a:p>
            <a:r>
              <a:rPr lang="en-GB" sz="3600" b="1" dirty="0" smtClean="0"/>
              <a:t>I’ll exchange my life for Yours,</a:t>
            </a:r>
          </a:p>
          <a:p>
            <a:r>
              <a:rPr lang="en-GB" sz="3600" b="1" dirty="0" smtClean="0"/>
              <a:t>Your love, Your faith, your triumph,</a:t>
            </a:r>
          </a:p>
          <a:p>
            <a:r>
              <a:rPr lang="en-GB" sz="3600" b="1" dirty="0" smtClean="0"/>
              <a:t>I’ll exchange my life for Yours.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WE LIVE BECAUSE OF YOU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5506</TotalTime>
  <Words>62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154</cp:revision>
  <dcterms:created xsi:type="dcterms:W3CDTF">2010-08-26T04:29:37Z</dcterms:created>
  <dcterms:modified xsi:type="dcterms:W3CDTF">2010-10-29T15:45:04Z</dcterms:modified>
</cp:coreProperties>
</file>