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‘</a:t>
            </a:r>
            <a:r>
              <a:rPr lang="en-GB" sz="3600" b="1" dirty="0" err="1" smtClean="0"/>
              <a:t>Tis</a:t>
            </a:r>
            <a:r>
              <a:rPr lang="en-GB" sz="3600" b="1" dirty="0" smtClean="0"/>
              <a:t> the burning in my soul</a:t>
            </a:r>
          </a:p>
          <a:p>
            <a:r>
              <a:rPr lang="en-GB" sz="3600" b="1" dirty="0" smtClean="0"/>
              <a:t>‘</a:t>
            </a:r>
            <a:r>
              <a:rPr lang="en-GB" sz="3600" b="1" dirty="0" err="1" smtClean="0"/>
              <a:t>Tis</a:t>
            </a:r>
            <a:r>
              <a:rPr lang="en-GB" sz="3600" b="1" dirty="0" smtClean="0"/>
              <a:t> the burning in my soul</a:t>
            </a:r>
          </a:p>
          <a:p>
            <a:r>
              <a:rPr lang="en-GB" sz="3600" b="1" dirty="0" smtClean="0"/>
              <a:t>The fire of heavenly love</a:t>
            </a:r>
          </a:p>
          <a:p>
            <a:r>
              <a:rPr lang="en-GB" sz="3600" b="1" dirty="0" smtClean="0"/>
              <a:t>Is burning in my soul.</a:t>
            </a:r>
          </a:p>
          <a:p>
            <a:r>
              <a:rPr lang="en-GB" sz="3600" b="1" dirty="0" smtClean="0"/>
              <a:t>The Holy Spirit came</a:t>
            </a:r>
          </a:p>
          <a:p>
            <a:r>
              <a:rPr lang="en-GB" sz="3600" b="1" dirty="0" smtClean="0"/>
              <a:t>All glory to His Name,</a:t>
            </a:r>
          </a:p>
          <a:p>
            <a:r>
              <a:rPr lang="en-GB" sz="3600" b="1" dirty="0" smtClean="0"/>
              <a:t>The fire of heavenly love</a:t>
            </a:r>
          </a:p>
          <a:p>
            <a:r>
              <a:rPr lang="en-GB" sz="3600" b="1" dirty="0" smtClean="0"/>
              <a:t>Is burning in my soul.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LET THE FIRE BURN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‘</a:t>
            </a:r>
            <a:r>
              <a:rPr lang="en-GB" sz="3600" b="1" dirty="0" err="1" smtClean="0"/>
              <a:t>Tis</a:t>
            </a:r>
            <a:r>
              <a:rPr lang="en-GB" sz="3600" b="1" dirty="0" smtClean="0"/>
              <a:t> the burning in my soul</a:t>
            </a:r>
          </a:p>
          <a:p>
            <a:r>
              <a:rPr lang="en-GB" sz="3600" b="1" dirty="0" smtClean="0"/>
              <a:t>‘</a:t>
            </a:r>
            <a:r>
              <a:rPr lang="en-GB" sz="3600" b="1" dirty="0" err="1" smtClean="0"/>
              <a:t>Tis</a:t>
            </a:r>
            <a:r>
              <a:rPr lang="en-GB" sz="3600" b="1" dirty="0" smtClean="0"/>
              <a:t> the burning in my soul</a:t>
            </a:r>
          </a:p>
          <a:p>
            <a:r>
              <a:rPr lang="en-GB" sz="3600" b="1" dirty="0" smtClean="0"/>
              <a:t>The fire of heavenly love</a:t>
            </a:r>
          </a:p>
          <a:p>
            <a:r>
              <a:rPr lang="en-GB" sz="3600" b="1" dirty="0" smtClean="0"/>
              <a:t>Is burning in my soul.</a:t>
            </a:r>
          </a:p>
          <a:p>
            <a:r>
              <a:rPr lang="en-GB" sz="3600" b="1" dirty="0" smtClean="0"/>
              <a:t>The Holy Spirit came</a:t>
            </a:r>
          </a:p>
          <a:p>
            <a:r>
              <a:rPr lang="en-GB" sz="3600" b="1" dirty="0" smtClean="0"/>
              <a:t>All glory to His Name,</a:t>
            </a:r>
          </a:p>
          <a:p>
            <a:r>
              <a:rPr lang="en-GB" sz="3600" b="1" dirty="0" smtClean="0"/>
              <a:t>The fire of heavenly love</a:t>
            </a:r>
          </a:p>
          <a:p>
            <a:r>
              <a:rPr lang="en-GB" sz="3600" b="1" dirty="0" smtClean="0"/>
              <a:t>Is burning in my soul.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Let the fire burn, Hallelujah;</a:t>
            </a:r>
          </a:p>
          <a:p>
            <a:r>
              <a:rPr lang="en-GB" sz="3600" b="1" dirty="0" smtClean="0"/>
              <a:t>Let the fire burn,</a:t>
            </a:r>
          </a:p>
          <a:p>
            <a:r>
              <a:rPr lang="en-GB" sz="3600" b="1" dirty="0" smtClean="0"/>
              <a:t>In this heart of mine;</a:t>
            </a:r>
          </a:p>
          <a:p>
            <a:r>
              <a:rPr lang="en-GB" sz="3600" b="1" dirty="0" smtClean="0"/>
              <a:t>In this heart of mine;</a:t>
            </a:r>
          </a:p>
          <a:p>
            <a:r>
              <a:rPr lang="en-GB" sz="3600" b="1" dirty="0" smtClean="0"/>
              <a:t>Let the fire burn, Hallelujah;</a:t>
            </a:r>
          </a:p>
          <a:p>
            <a:r>
              <a:rPr lang="en-GB" sz="3600" b="1" dirty="0" smtClean="0"/>
              <a:t>Let the fire burn,</a:t>
            </a:r>
          </a:p>
          <a:p>
            <a:r>
              <a:rPr lang="en-GB" sz="3600" b="1" dirty="0" smtClean="0"/>
              <a:t>Bringing Joy, Joy, Joy.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5510</TotalTime>
  <Words>139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155</cp:revision>
  <dcterms:created xsi:type="dcterms:W3CDTF">2010-08-26T04:29:37Z</dcterms:created>
  <dcterms:modified xsi:type="dcterms:W3CDTF">2010-10-29T17:15:57Z</dcterms:modified>
</cp:coreProperties>
</file>