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He put my sins away (2x) He who knew no sins,</a:t>
            </a:r>
          </a:p>
          <a:p>
            <a:r>
              <a:rPr lang="en-GB" sz="3600" b="1" dirty="0" smtClean="0"/>
              <a:t>All my debts He paid,</a:t>
            </a:r>
          </a:p>
          <a:p>
            <a:r>
              <a:rPr lang="en-GB" sz="3600" b="1" dirty="0" smtClean="0"/>
              <a:t>I did not have to beg Him, nor promise anything,</a:t>
            </a:r>
          </a:p>
          <a:p>
            <a:r>
              <a:rPr lang="en-GB" sz="3600" b="1" dirty="0" smtClean="0"/>
              <a:t>I just accepted Jesus, and He put my sins away.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HE PUT MY SINS AWAY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5514</TotalTime>
  <Words>49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157</cp:revision>
  <dcterms:created xsi:type="dcterms:W3CDTF">2010-08-26T04:29:37Z</dcterms:created>
  <dcterms:modified xsi:type="dcterms:W3CDTF">2010-10-29T17:19:21Z</dcterms:modified>
</cp:coreProperties>
</file>