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Angels, from the realms of glory,</a:t>
            </a:r>
          </a:p>
          <a:p>
            <a:r>
              <a:rPr lang="en-US" sz="3600" b="1" dirty="0" smtClean="0"/>
              <a:t>Wing your flight o'er all the earth;</a:t>
            </a:r>
          </a:p>
          <a:p>
            <a:r>
              <a:rPr lang="en-US" sz="3600" b="1" dirty="0" smtClean="0"/>
              <a:t>Ye who sang creation's story</a:t>
            </a:r>
          </a:p>
          <a:p>
            <a:r>
              <a:rPr lang="en-US" sz="3600" b="1" dirty="0" smtClean="0"/>
              <a:t>Now proclaim Messiah's birth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COME AND WORSHIP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Chorus:</a:t>
            </a:r>
          </a:p>
          <a:p>
            <a:r>
              <a:rPr lang="en-US" sz="3600" b="1" dirty="0" smtClean="0"/>
              <a:t>Come, Come and.... Come and worship</a:t>
            </a:r>
          </a:p>
          <a:p>
            <a:r>
              <a:rPr lang="en-US" sz="3600" b="1" dirty="0" smtClean="0"/>
              <a:t>Come and... Come and worship</a:t>
            </a:r>
          </a:p>
          <a:p>
            <a:r>
              <a:rPr lang="en-US" sz="3600" b="1" dirty="0" smtClean="0"/>
              <a:t>Come and worship,</a:t>
            </a:r>
          </a:p>
          <a:p>
            <a:r>
              <a:rPr lang="en-US" sz="3600" b="1" dirty="0" smtClean="0"/>
              <a:t>Worship Christ, the new-born </a:t>
            </a:r>
            <a:r>
              <a:rPr lang="en-US" sz="3600" b="1" dirty="0" smtClean="0"/>
              <a:t>king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Shepherds in the field abiding,</a:t>
            </a:r>
          </a:p>
          <a:p>
            <a:r>
              <a:rPr lang="en-US" sz="3600" b="1" dirty="0" smtClean="0"/>
              <a:t>Watching o'er their flocks by night,</a:t>
            </a:r>
          </a:p>
          <a:p>
            <a:r>
              <a:rPr lang="en-US" sz="3600" b="1" dirty="0" smtClean="0"/>
              <a:t>God with man is now residing;</a:t>
            </a:r>
          </a:p>
          <a:p>
            <a:r>
              <a:rPr lang="en-US" sz="3600" b="1" dirty="0" smtClean="0"/>
              <a:t>Yonder shines the infant Light</a:t>
            </a:r>
            <a:r>
              <a:rPr lang="en-US" sz="3600" b="1" dirty="0" smtClean="0"/>
              <a:t>:</a:t>
            </a:r>
            <a:endParaRPr lang="en-US" sz="3600" b="1" dirty="0" smtClean="0"/>
          </a:p>
          <a:p>
            <a:r>
              <a:rPr lang="en-US" sz="3600" b="1" dirty="0" smtClean="0"/>
              <a:t>Every knee shall then bow down: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Sages, leaves your contemplations;</a:t>
            </a:r>
          </a:p>
          <a:p>
            <a:r>
              <a:rPr lang="en-US" sz="3600" b="1" dirty="0" smtClean="0"/>
              <a:t>Brighter visions beam afar;</a:t>
            </a:r>
          </a:p>
          <a:p>
            <a:r>
              <a:rPr lang="en-US" sz="3600" b="1" dirty="0" smtClean="0"/>
              <a:t>Seek the great Desire of Nations;</a:t>
            </a:r>
          </a:p>
          <a:p>
            <a:r>
              <a:rPr lang="en-US" sz="3600" b="1" dirty="0" smtClean="0"/>
              <a:t>Ye have seen his natal star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Saints before the altar bending,</a:t>
            </a:r>
          </a:p>
          <a:p>
            <a:r>
              <a:rPr lang="en-US" sz="3600" b="1" dirty="0" smtClean="0"/>
              <a:t>Watching long in hope and fear,</a:t>
            </a:r>
          </a:p>
          <a:p>
            <a:r>
              <a:rPr lang="en-US" sz="3600" b="1" dirty="0" smtClean="0"/>
              <a:t>Suddenly the Lord, descending,</a:t>
            </a:r>
          </a:p>
          <a:p>
            <a:r>
              <a:rPr lang="en-US" sz="3600" b="1" dirty="0" smtClean="0"/>
              <a:t>In his temple shall appear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an infant now we view him,</a:t>
            </a:r>
          </a:p>
          <a:p>
            <a:r>
              <a:rPr lang="en-US" sz="3600" b="1" dirty="0" smtClean="0"/>
              <a:t>He shall fill his Father's throne,</a:t>
            </a:r>
          </a:p>
          <a:p>
            <a:r>
              <a:rPr lang="en-US" sz="3600" b="1" dirty="0" smtClean="0"/>
              <a:t>Gather all the nations to him;</a:t>
            </a:r>
          </a:p>
          <a:p>
            <a:r>
              <a:rPr lang="en-US" sz="3600" b="1" dirty="0" smtClean="0"/>
              <a:t>Every knee shall then bow down: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5506</TotalTime>
  <Words>167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154</cp:revision>
  <dcterms:created xsi:type="dcterms:W3CDTF">2010-08-26T04:29:37Z</dcterms:created>
  <dcterms:modified xsi:type="dcterms:W3CDTF">2010-09-10T16:32:34Z</dcterms:modified>
</cp:coreProperties>
</file>