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2364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He gives me satisfying peace,</a:t>
            </a:r>
          </a:p>
          <a:p>
            <a:r>
              <a:rPr lang="en-GB" sz="3600" b="1" dirty="0" smtClean="0"/>
              <a:t>This wonderful Saviour,</a:t>
            </a:r>
          </a:p>
          <a:p>
            <a:r>
              <a:rPr lang="en-GB" sz="3600" b="1" dirty="0" smtClean="0"/>
              <a:t>He gives me joys that never cease,</a:t>
            </a:r>
          </a:p>
          <a:p>
            <a:r>
              <a:rPr lang="en-GB" sz="3600" b="1" dirty="0" smtClean="0"/>
              <a:t>This wonderful Lord.</a:t>
            </a:r>
          </a:p>
          <a:p>
            <a:r>
              <a:rPr lang="en-GB" sz="3600" b="1" dirty="0" smtClean="0"/>
              <a:t>‘</a:t>
            </a:r>
            <a:r>
              <a:rPr lang="en-GB" sz="3600" b="1" dirty="0" err="1" smtClean="0"/>
              <a:t>Tis</a:t>
            </a:r>
            <a:r>
              <a:rPr lang="en-GB" sz="3600" b="1" dirty="0" smtClean="0"/>
              <a:t> only Jesus who can bless,</a:t>
            </a:r>
          </a:p>
          <a:p>
            <a:r>
              <a:rPr lang="en-GB" sz="3600" b="1" dirty="0" smtClean="0"/>
              <a:t>With everlasting happiness.</a:t>
            </a:r>
          </a:p>
          <a:p>
            <a:r>
              <a:rPr lang="en-GB" sz="3600" b="1" dirty="0" smtClean="0"/>
              <a:t>And He’s my Saviour,</a:t>
            </a:r>
          </a:p>
          <a:p>
            <a:r>
              <a:rPr lang="en-GB" sz="3600" b="1" dirty="0" smtClean="0"/>
              <a:t>This wonderful Lord.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HE GIVES ME SATISFYING PEACE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5508</TotalTime>
  <Words>48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155</cp:revision>
  <dcterms:created xsi:type="dcterms:W3CDTF">2010-08-26T04:29:37Z</dcterms:created>
  <dcterms:modified xsi:type="dcterms:W3CDTF">2010-10-29T17:34:52Z</dcterms:modified>
</cp:coreProperties>
</file>