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0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311289"/>
            <a:ext cx="8686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43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COME AND DINE</a:t>
            </a:r>
          </a:p>
          <a:p>
            <a:r>
              <a:rPr lang="en-US" sz="3600" b="1" dirty="0"/>
              <a:t>Jesus has a table spread where the saints </a:t>
            </a:r>
            <a:r>
              <a:rPr lang="en-US" sz="3600" b="1" dirty="0" smtClean="0"/>
              <a:t>of God </a:t>
            </a:r>
            <a:r>
              <a:rPr lang="en-US" sz="3600" b="1" dirty="0"/>
              <a:t>are fed,</a:t>
            </a:r>
          </a:p>
          <a:p>
            <a:r>
              <a:rPr lang="en-US" sz="3600" b="1" dirty="0"/>
              <a:t>He invites His chosen people “Come and dine;”</a:t>
            </a:r>
          </a:p>
          <a:p>
            <a:r>
              <a:rPr lang="en-US" sz="3600" b="1" dirty="0"/>
              <a:t>With His manna He doth feed and supplies </a:t>
            </a:r>
            <a:r>
              <a:rPr lang="en-US" sz="3600" b="1" dirty="0" smtClean="0"/>
              <a:t>our every </a:t>
            </a:r>
            <a:r>
              <a:rPr lang="en-US" sz="3600" b="1" dirty="0"/>
              <a:t>need;</a:t>
            </a:r>
          </a:p>
          <a:p>
            <a:r>
              <a:rPr lang="en-US" sz="3600" b="1" dirty="0"/>
              <a:t>O, ‘tis sweet to sup with Jesus all the time</a:t>
            </a:r>
            <a:r>
              <a:rPr lang="en-US" sz="3600" b="1" dirty="0" smtClean="0"/>
              <a:t>!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990600"/>
            <a:ext cx="8915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“Come and dine,” the Master </a:t>
            </a:r>
            <a:r>
              <a:rPr lang="en-US" sz="3600" b="1" dirty="0" err="1" smtClean="0"/>
              <a:t>calleth</a:t>
            </a:r>
            <a:r>
              <a:rPr lang="en-US" sz="3600" b="1" dirty="0" smtClean="0"/>
              <a:t>, “Come and dine;”</a:t>
            </a:r>
          </a:p>
          <a:p>
            <a:r>
              <a:rPr lang="en-US" sz="3600" b="1" dirty="0" smtClean="0"/>
              <a:t>You may feasts at Jesus’ table all the time;</a:t>
            </a:r>
          </a:p>
          <a:p>
            <a:r>
              <a:rPr lang="en-US" sz="3600" b="1" dirty="0" smtClean="0"/>
              <a:t>He who fed the multitude, turned the water into </a:t>
            </a:r>
            <a:r>
              <a:rPr lang="en-US" sz="3600" b="1" smtClean="0"/>
              <a:t>wine</a:t>
            </a:r>
            <a:r>
              <a:rPr lang="en-US" sz="3600" b="1" smtClean="0"/>
              <a:t>,</a:t>
            </a:r>
            <a:endParaRPr lang="en-US" sz="3600" b="1" dirty="0" smtClean="0"/>
          </a:p>
          <a:p>
            <a:r>
              <a:rPr lang="en-US" sz="3600" b="1" dirty="0" smtClean="0"/>
              <a:t>To the hungry </a:t>
            </a:r>
            <a:r>
              <a:rPr lang="en-US" sz="3600" b="1" dirty="0" err="1" smtClean="0"/>
              <a:t>calleth</a:t>
            </a:r>
            <a:r>
              <a:rPr lang="en-US" sz="3600" b="1" dirty="0" smtClean="0"/>
              <a:t> now, “Come and dine.”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196876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The disciples came to land, thus obeying Christ’s command,</a:t>
            </a:r>
          </a:p>
          <a:p>
            <a:r>
              <a:rPr lang="en-US" sz="3600" b="1" dirty="0" smtClean="0"/>
              <a:t>For the Master called to them, “Come and dine;”</a:t>
            </a:r>
          </a:p>
          <a:p>
            <a:r>
              <a:rPr lang="en-US" sz="3600" b="1" dirty="0" smtClean="0"/>
              <a:t>There they found their hearts’ desire, bread and fish upon the fire;</a:t>
            </a:r>
          </a:p>
          <a:p>
            <a:r>
              <a:rPr lang="en-US" sz="3600" b="1" dirty="0" smtClean="0"/>
              <a:t>Thus He satisfies the hungry every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1000" y="1196876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Soon the Lamb will take His bride to be ever at His side,</a:t>
            </a:r>
          </a:p>
          <a:p>
            <a:r>
              <a:rPr lang="en-US" sz="3600" b="1" dirty="0" smtClean="0"/>
              <a:t>All the host of heaven will assembled be;</a:t>
            </a:r>
          </a:p>
          <a:p>
            <a:r>
              <a:rPr lang="en-US" sz="3600" b="1" dirty="0" smtClean="0"/>
              <a:t>O, ‘twill be a glorious sight, all the saints in spotless white;</a:t>
            </a:r>
          </a:p>
          <a:p>
            <a:r>
              <a:rPr lang="en-US" sz="3600" b="1" dirty="0" smtClean="0"/>
              <a:t>And with Jesus they will feast eternally.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2268</TotalTime>
  <Words>195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46</cp:revision>
  <dcterms:created xsi:type="dcterms:W3CDTF">2010-08-26T04:29:37Z</dcterms:created>
  <dcterms:modified xsi:type="dcterms:W3CDTF">2011-03-06T08:58:04Z</dcterms:modified>
</cp:coreProperties>
</file>