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73" d="100"/>
          <a:sy n="73" d="100"/>
        </p:scale>
        <p:origin x="148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Burn, burn, Holy Spirit burn in me</a:t>
            </a:r>
          </a:p>
          <a:p>
            <a:r>
              <a:rPr lang="en-GB" sz="3600" b="1" dirty="0"/>
              <a:t>Set my soul on fire,</a:t>
            </a:r>
          </a:p>
          <a:p>
            <a:r>
              <a:rPr lang="en-GB" sz="3600" b="1" dirty="0"/>
              <a:t>Fill me with the Holy Ghost,</a:t>
            </a:r>
          </a:p>
          <a:p>
            <a:r>
              <a:rPr lang="en-GB" sz="3600" b="1" dirty="0"/>
              <a:t>And God’s full desire,</a:t>
            </a:r>
          </a:p>
          <a:p>
            <a:r>
              <a:rPr lang="en-GB" sz="3600" b="1" dirty="0"/>
              <a:t>Make me like the Christ of old,</a:t>
            </a:r>
          </a:p>
          <a:p>
            <a:r>
              <a:rPr lang="en-GB" sz="3600" b="1" dirty="0"/>
              <a:t>Healing and raising the dead,</a:t>
            </a:r>
          </a:p>
          <a:p>
            <a:r>
              <a:rPr lang="en-GB" sz="3600" b="1" dirty="0"/>
              <a:t>Give me the power that Jesus had,</a:t>
            </a:r>
          </a:p>
          <a:p>
            <a:r>
              <a:rPr lang="en-GB" sz="3600" b="1" dirty="0"/>
              <a:t>Through the blood that was shed.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/>
              <a:t>BURN, BURN HOLY-SPIRIT</a:t>
            </a:r>
            <a:endParaRPr lang="nn-NO" sz="3600" b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5517</TotalTime>
  <Words>60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157</cp:revision>
  <dcterms:created xsi:type="dcterms:W3CDTF">2010-08-26T04:29:37Z</dcterms:created>
  <dcterms:modified xsi:type="dcterms:W3CDTF">2018-03-11T12:10:26Z</dcterms:modified>
</cp:coreProperties>
</file>