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Have you ever heard the story,</a:t>
            </a:r>
          </a:p>
          <a:p>
            <a:r>
              <a:rPr lang="en-GB" sz="3600" b="1" dirty="0" smtClean="0"/>
              <a:t>Of the Babe of Bethlehem,</a:t>
            </a:r>
          </a:p>
          <a:p>
            <a:r>
              <a:rPr lang="en-GB" sz="3600" b="1" dirty="0" smtClean="0"/>
              <a:t>Who was </a:t>
            </a:r>
            <a:r>
              <a:rPr lang="en-GB" sz="3600" b="1" dirty="0" smtClean="0"/>
              <a:t>worshipped </a:t>
            </a:r>
            <a:r>
              <a:rPr lang="en-GB" sz="3600" b="1" dirty="0" smtClean="0"/>
              <a:t>by the angels</a:t>
            </a:r>
          </a:p>
          <a:p>
            <a:r>
              <a:rPr lang="en-GB" sz="3600" b="1" dirty="0" smtClean="0"/>
              <a:t>And the wise and holy men;</a:t>
            </a:r>
          </a:p>
          <a:p>
            <a:r>
              <a:rPr lang="en-GB" sz="3600" b="1" dirty="0" smtClean="0"/>
              <a:t>How He taught the learned doctors</a:t>
            </a:r>
          </a:p>
          <a:p>
            <a:r>
              <a:rPr lang="en-GB" sz="3600" b="1" dirty="0" smtClean="0"/>
              <a:t>In the temple far away?</a:t>
            </a:r>
          </a:p>
          <a:p>
            <a:r>
              <a:rPr lang="en-GB" sz="3600" b="1" dirty="0" smtClean="0"/>
              <a:t>Oh, I’m glad, so glad to tell you,</a:t>
            </a:r>
          </a:p>
          <a:p>
            <a:r>
              <a:rPr lang="en-GB" sz="3600" b="1" dirty="0" smtClean="0"/>
              <a:t>He is just the same to-day.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BABE OF BETHLEHEM</a:t>
            </a:r>
            <a:endParaRPr lang="nn-NO" sz="36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He is just.... the same to-day...</a:t>
            </a:r>
          </a:p>
          <a:p>
            <a:r>
              <a:rPr lang="en-GB" sz="3600" b="1" dirty="0" smtClean="0"/>
              <a:t>He is just.... the same to-day...</a:t>
            </a:r>
          </a:p>
          <a:p>
            <a:r>
              <a:rPr lang="en-GB" sz="3600" b="1" dirty="0" smtClean="0"/>
              <a:t>Seeking those who are astray,</a:t>
            </a:r>
          </a:p>
          <a:p>
            <a:r>
              <a:rPr lang="en-GB" sz="3600" b="1" dirty="0" smtClean="0"/>
              <a:t>Saving souls along the way;</a:t>
            </a:r>
          </a:p>
          <a:p>
            <a:r>
              <a:rPr lang="en-GB" sz="3600" b="1" dirty="0" smtClean="0"/>
              <a:t>Thank God, He is just the same to-day.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Have you ever heard the story,</a:t>
            </a:r>
          </a:p>
          <a:p>
            <a:r>
              <a:rPr lang="en-GB" sz="3600" b="1" dirty="0" smtClean="0"/>
              <a:t>How He walked upon the sea,</a:t>
            </a:r>
          </a:p>
          <a:p>
            <a:r>
              <a:rPr lang="en-GB" sz="3600" b="1" dirty="0" smtClean="0"/>
              <a:t>To His dear disciples tossing</a:t>
            </a:r>
          </a:p>
          <a:p>
            <a:r>
              <a:rPr lang="en-GB" sz="3600" b="1" dirty="0" smtClean="0"/>
              <a:t>On the waves of Galilee;</a:t>
            </a:r>
          </a:p>
          <a:p>
            <a:r>
              <a:rPr lang="en-GB" sz="3600" b="1" dirty="0" smtClean="0"/>
              <a:t>How the waves in angry motion</a:t>
            </a:r>
          </a:p>
          <a:p>
            <a:r>
              <a:rPr lang="en-GB" sz="3600" b="1" dirty="0" smtClean="0"/>
              <a:t>Quickly would His will obey?</a:t>
            </a:r>
          </a:p>
          <a:p>
            <a:r>
              <a:rPr lang="en-GB" sz="3600" b="1" dirty="0" smtClean="0"/>
              <a:t>Oh, I’m glad, so glad to tell you,</a:t>
            </a:r>
          </a:p>
          <a:p>
            <a:r>
              <a:rPr lang="en-GB" sz="3600" b="1" dirty="0" smtClean="0"/>
              <a:t>He is just the same to-day.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Have you ever heard of Jesus</a:t>
            </a:r>
          </a:p>
          <a:p>
            <a:r>
              <a:rPr lang="en-GB" sz="3600" b="1" dirty="0" smtClean="0"/>
              <a:t>Praying in Gethsemane,</a:t>
            </a:r>
          </a:p>
          <a:p>
            <a:r>
              <a:rPr lang="en-GB" sz="3600" b="1" dirty="0" smtClean="0"/>
              <a:t>And the ever-thrilling story</a:t>
            </a:r>
          </a:p>
          <a:p>
            <a:r>
              <a:rPr lang="en-GB" sz="3600" b="1" dirty="0" smtClean="0"/>
              <a:t>How He died upon the tree,</a:t>
            </a:r>
          </a:p>
          <a:p>
            <a:r>
              <a:rPr lang="en-GB" sz="3600" b="1" dirty="0" smtClean="0"/>
              <a:t>Cruel thorns His forehead piercing,</a:t>
            </a:r>
          </a:p>
          <a:p>
            <a:r>
              <a:rPr lang="en-GB" sz="3600" b="1" dirty="0" smtClean="0"/>
              <a:t>As His spirit passed away?</a:t>
            </a:r>
          </a:p>
          <a:p>
            <a:r>
              <a:rPr lang="en-GB" sz="3600" b="1" dirty="0" smtClean="0"/>
              <a:t>This He did for you, my brother,</a:t>
            </a:r>
          </a:p>
          <a:p>
            <a:r>
              <a:rPr lang="en-GB" sz="3600" b="1" dirty="0" smtClean="0"/>
              <a:t>And He’s just the same to-day.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5516</TotalTime>
  <Words>202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157</cp:revision>
  <dcterms:created xsi:type="dcterms:W3CDTF">2010-08-26T04:29:37Z</dcterms:created>
  <dcterms:modified xsi:type="dcterms:W3CDTF">2010-10-29T17:42:57Z</dcterms:modified>
</cp:coreProperties>
</file>