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2" r:id="rId4"/>
    <p:sldId id="263" r:id="rId5"/>
    <p:sldId id="264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841" autoAdjust="0"/>
    <p:restoredTop sz="94660"/>
  </p:normalViewPr>
  <p:slideViewPr>
    <p:cSldViewPr>
      <p:cViewPr>
        <p:scale>
          <a:sx n="33" d="100"/>
          <a:sy n="33" d="100"/>
        </p:scale>
        <p:origin x="-2628" y="-8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9/10/2010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9/10/2010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9/10/2010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9/10/2010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9/10/2010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9/10/2010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9/10/2010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9/10/2010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9/10/2010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9/10/2010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9/10/2010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9/10/2010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1600200"/>
            <a:ext cx="9448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There’s a Friend for little children</a:t>
            </a:r>
          </a:p>
          <a:p>
            <a:r>
              <a:rPr lang="en-US" sz="3600" b="1" dirty="0" smtClean="0"/>
              <a:t>Above the bright blue sky,</a:t>
            </a:r>
          </a:p>
          <a:p>
            <a:r>
              <a:rPr lang="en-US" sz="3600" b="1" dirty="0" smtClean="0"/>
              <a:t>A Friend that never changes,</a:t>
            </a:r>
          </a:p>
          <a:p>
            <a:r>
              <a:rPr lang="en-US" sz="3600" b="1" dirty="0" smtClean="0"/>
              <a:t>Whose love will never die;</a:t>
            </a:r>
          </a:p>
          <a:p>
            <a:r>
              <a:rPr lang="en-US" sz="3600" b="1" dirty="0" smtClean="0"/>
              <a:t>Unlike our friends by nature,</a:t>
            </a:r>
          </a:p>
          <a:p>
            <a:r>
              <a:rPr lang="en-US" sz="3600" b="1" dirty="0" smtClean="0"/>
              <a:t>Who change with changing years;</a:t>
            </a:r>
          </a:p>
          <a:p>
            <a:r>
              <a:rPr lang="en-US" sz="3600" b="1" dirty="0" smtClean="0"/>
              <a:t>This Friend is always worthy</a:t>
            </a:r>
          </a:p>
          <a:p>
            <a:r>
              <a:rPr lang="en-US" sz="3600" b="1" dirty="0" smtClean="0"/>
              <a:t>The precious Name He bears</a:t>
            </a:r>
            <a:r>
              <a:rPr lang="en-US" sz="3600" b="1" dirty="0" smtClean="0"/>
              <a:t>.</a:t>
            </a:r>
            <a:endParaRPr lang="en-US" sz="3600" b="1" dirty="0" smtClean="0"/>
          </a:p>
        </p:txBody>
      </p:sp>
      <p:sp>
        <p:nvSpPr>
          <p:cNvPr id="9" name="Rectangle 8"/>
          <p:cNvSpPr/>
          <p:nvPr/>
        </p:nvSpPr>
        <p:spPr>
          <a:xfrm>
            <a:off x="-457200" y="877669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u="sng" dirty="0" smtClean="0">
                <a:latin typeface="Arial Black" pitchFamily="34" charset="0"/>
                <a:cs typeface="Times New Roman" pitchFamily="18" charset="0"/>
              </a:rPr>
              <a:t>THERE’S A FRIEND FOR CHILDREN</a:t>
            </a:r>
            <a:endParaRPr lang="nn-NO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838200"/>
            <a:ext cx="9448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There’s a rest for little children</a:t>
            </a:r>
          </a:p>
          <a:p>
            <a:r>
              <a:rPr lang="en-US" sz="3600" b="1" dirty="0" smtClean="0"/>
              <a:t>Above the bright blue sky</a:t>
            </a:r>
          </a:p>
          <a:p>
            <a:r>
              <a:rPr lang="en-US" sz="3600" b="1" dirty="0" smtClean="0"/>
              <a:t>Who love the blessed </a:t>
            </a:r>
            <a:r>
              <a:rPr lang="en-US" sz="3600" b="1" dirty="0" err="1" smtClean="0"/>
              <a:t>Saviour</a:t>
            </a:r>
            <a:r>
              <a:rPr lang="en-US" sz="3600" b="1" dirty="0" smtClean="0"/>
              <a:t>,</a:t>
            </a:r>
          </a:p>
          <a:p>
            <a:r>
              <a:rPr lang="en-US" sz="3600" b="1" dirty="0" smtClean="0"/>
              <a:t>And to His Father cry;</a:t>
            </a:r>
          </a:p>
          <a:p>
            <a:r>
              <a:rPr lang="en-US" sz="3600" b="1" dirty="0" smtClean="0"/>
              <a:t>A rest from </a:t>
            </a:r>
            <a:r>
              <a:rPr lang="en-US" sz="3600" b="1" dirty="0" err="1" smtClean="0"/>
              <a:t>ev’ry</a:t>
            </a:r>
            <a:r>
              <a:rPr lang="en-US" sz="3600" b="1" dirty="0" smtClean="0"/>
              <a:t> trouble,</a:t>
            </a:r>
          </a:p>
          <a:p>
            <a:r>
              <a:rPr lang="en-US" sz="3600" b="1" dirty="0" smtClean="0"/>
              <a:t>From sin and danger free;</a:t>
            </a:r>
          </a:p>
          <a:p>
            <a:r>
              <a:rPr lang="en-US" sz="3600" b="1" dirty="0" smtClean="0"/>
              <a:t>There </a:t>
            </a:r>
            <a:r>
              <a:rPr lang="en-US" sz="3600" b="1" dirty="0" err="1" smtClean="0"/>
              <a:t>ev’ry</a:t>
            </a:r>
            <a:r>
              <a:rPr lang="en-US" sz="3600" b="1" dirty="0" smtClean="0"/>
              <a:t> little pilgrim</a:t>
            </a:r>
          </a:p>
          <a:p>
            <a:r>
              <a:rPr lang="en-US" sz="3600" b="1" dirty="0" smtClean="0"/>
              <a:t>Shall rest eternally</a:t>
            </a:r>
            <a:r>
              <a:rPr lang="en-US" sz="3600" b="1" dirty="0" smtClean="0"/>
              <a:t>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914400"/>
            <a:ext cx="94488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There’s a home for little children</a:t>
            </a:r>
          </a:p>
          <a:p>
            <a:r>
              <a:rPr lang="en-US" sz="3600" b="1" dirty="0" smtClean="0"/>
              <a:t>Above the bright blue sky,</a:t>
            </a:r>
          </a:p>
          <a:p>
            <a:r>
              <a:rPr lang="en-US" sz="3600" b="1" dirty="0" smtClean="0"/>
              <a:t>Where Jesus reigns in glory,</a:t>
            </a:r>
          </a:p>
          <a:p>
            <a:r>
              <a:rPr lang="en-US" sz="3600" b="1" dirty="0" smtClean="0"/>
              <a:t>A home of peace and joy;</a:t>
            </a:r>
          </a:p>
          <a:p>
            <a:r>
              <a:rPr lang="en-US" sz="3600" b="1" dirty="0" smtClean="0"/>
              <a:t>No home on earth is like it.</a:t>
            </a:r>
          </a:p>
          <a:p>
            <a:r>
              <a:rPr lang="en-US" sz="3600" b="1" dirty="0" smtClean="0"/>
              <a:t>Nor can with it compare;</a:t>
            </a:r>
          </a:p>
          <a:p>
            <a:r>
              <a:rPr lang="en-US" sz="3600" b="1" dirty="0" smtClean="0"/>
              <a:t>For </a:t>
            </a:r>
            <a:r>
              <a:rPr lang="en-US" sz="3600" b="1" dirty="0" err="1" smtClean="0"/>
              <a:t>ev’ryone</a:t>
            </a:r>
            <a:r>
              <a:rPr lang="en-US" sz="3600" b="1" dirty="0" smtClean="0"/>
              <a:t> is happy,</a:t>
            </a:r>
          </a:p>
          <a:p>
            <a:r>
              <a:rPr lang="en-US" sz="3600" b="1" dirty="0" smtClean="0"/>
              <a:t>Nor can be happier there</a:t>
            </a:r>
            <a:r>
              <a:rPr lang="en-US" sz="3600" b="1" dirty="0" smtClean="0"/>
              <a:t>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990600"/>
            <a:ext cx="94488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There’s a crown for little children</a:t>
            </a:r>
          </a:p>
          <a:p>
            <a:r>
              <a:rPr lang="en-US" sz="3600" b="1" dirty="0" smtClean="0"/>
              <a:t>Above the bright blue sky,</a:t>
            </a:r>
          </a:p>
          <a:p>
            <a:r>
              <a:rPr lang="en-US" sz="3600" b="1" dirty="0" smtClean="0"/>
              <a:t>And all who look to Jesus</a:t>
            </a:r>
          </a:p>
          <a:p>
            <a:r>
              <a:rPr lang="en-US" sz="3600" b="1" dirty="0" smtClean="0"/>
              <a:t>Shall wear it by and by;</a:t>
            </a:r>
          </a:p>
          <a:p>
            <a:r>
              <a:rPr lang="en-US" sz="3600" b="1" dirty="0" smtClean="0"/>
              <a:t>A crown of brightest glory,</a:t>
            </a:r>
          </a:p>
          <a:p>
            <a:r>
              <a:rPr lang="en-US" sz="3600" b="1" dirty="0" smtClean="0"/>
              <a:t>Which He shall sure bestow</a:t>
            </a:r>
          </a:p>
          <a:p>
            <a:r>
              <a:rPr lang="en-US" sz="3600" b="1" dirty="0" smtClean="0"/>
              <a:t>On all who love the </a:t>
            </a:r>
            <a:r>
              <a:rPr lang="en-US" sz="3600" b="1" dirty="0" err="1" smtClean="0"/>
              <a:t>Saviour</a:t>
            </a:r>
            <a:r>
              <a:rPr lang="en-US" sz="3600" b="1" dirty="0" smtClean="0"/>
              <a:t>,</a:t>
            </a:r>
          </a:p>
          <a:p>
            <a:r>
              <a:rPr lang="en-US" sz="3600" b="1" dirty="0" smtClean="0"/>
              <a:t>And walk with Him below</a:t>
            </a:r>
            <a:r>
              <a:rPr lang="en-US" sz="3600" b="1" dirty="0" smtClean="0"/>
              <a:t>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990600"/>
            <a:ext cx="94488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There’s a song for little children</a:t>
            </a:r>
          </a:p>
          <a:p>
            <a:r>
              <a:rPr lang="en-US" sz="3600" b="1" dirty="0" smtClean="0"/>
              <a:t>Above the bright blue sky,</a:t>
            </a:r>
          </a:p>
          <a:p>
            <a:r>
              <a:rPr lang="en-US" sz="3600" b="1" dirty="0" smtClean="0"/>
              <a:t>And a harp of sweetest music</a:t>
            </a:r>
          </a:p>
          <a:p>
            <a:r>
              <a:rPr lang="en-US" sz="3600" b="1" dirty="0" smtClean="0"/>
              <a:t>For their hymn of victory;</a:t>
            </a:r>
          </a:p>
          <a:p>
            <a:r>
              <a:rPr lang="en-US" sz="3600" b="1" dirty="0" smtClean="0"/>
              <a:t>And all above is pleasure,</a:t>
            </a:r>
          </a:p>
          <a:p>
            <a:r>
              <a:rPr lang="en-US" sz="3600" b="1" dirty="0" smtClean="0"/>
              <a:t>And found in Christ alone;</a:t>
            </a:r>
          </a:p>
          <a:p>
            <a:r>
              <a:rPr lang="en-US" sz="3600" b="1" dirty="0" smtClean="0"/>
              <a:t>O come, dear little children,</a:t>
            </a:r>
          </a:p>
          <a:p>
            <a:r>
              <a:rPr lang="en-US" sz="3600" b="1" dirty="0" smtClean="0"/>
              <a:t>That all may be your own!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5508</TotalTime>
  <Words>244</Words>
  <Application>Microsoft Office PowerPoint</Application>
  <PresentationFormat>On-screen Show (4:3)</PresentationFormat>
  <Paragraphs>44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Verve</vt:lpstr>
      <vt:lpstr>Slide 1</vt:lpstr>
      <vt:lpstr>Slide 2</vt:lpstr>
      <vt:lpstr>Slide 3</vt:lpstr>
      <vt:lpstr>Slide 4</vt:lpstr>
      <vt:lpstr>Slide 5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BRAIMOH</cp:lastModifiedBy>
  <cp:revision>155</cp:revision>
  <dcterms:created xsi:type="dcterms:W3CDTF">2010-08-26T04:29:37Z</dcterms:created>
  <dcterms:modified xsi:type="dcterms:W3CDTF">2010-09-10T16:34:17Z</dcterms:modified>
</cp:coreProperties>
</file>