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19200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My feet are on the pathway,</a:t>
            </a:r>
          </a:p>
          <a:p>
            <a:r>
              <a:rPr lang="en-GB" sz="3600" b="1" dirty="0" smtClean="0"/>
              <a:t>The oil is on my head</a:t>
            </a:r>
          </a:p>
          <a:p>
            <a:r>
              <a:rPr lang="en-GB" sz="3600" b="1" dirty="0" smtClean="0"/>
              <a:t>I’m drinking at the fountain,</a:t>
            </a:r>
          </a:p>
          <a:p>
            <a:r>
              <a:rPr lang="en-GB" sz="3600" b="1" dirty="0" smtClean="0"/>
              <a:t>Feasting on the Bread.</a:t>
            </a:r>
          </a:p>
          <a:p>
            <a:r>
              <a:rPr lang="en-GB" sz="3600" b="1" dirty="0" smtClean="0"/>
              <a:t>My mouth is filled with laughter,</a:t>
            </a:r>
          </a:p>
          <a:p>
            <a:r>
              <a:rPr lang="en-GB" sz="3600" b="1" dirty="0" smtClean="0"/>
              <a:t>My heart is filled with song.</a:t>
            </a:r>
          </a:p>
          <a:p>
            <a:r>
              <a:rPr lang="en-GB" sz="3600" b="1" dirty="0" smtClean="0"/>
              <a:t>I’ll praise my Saviour all day long.</a:t>
            </a:r>
          </a:p>
          <a:p>
            <a:r>
              <a:rPr lang="en-GB" sz="3600" b="1" dirty="0" smtClean="0"/>
              <a:t>Hallelujah! Hallelujah!</a:t>
            </a:r>
          </a:p>
          <a:p>
            <a:r>
              <a:rPr lang="en-GB" sz="3600" b="1" dirty="0" smtClean="0"/>
              <a:t>I’ll praise my Saviour all day long. (repeat)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6096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MY FEET ARE ON THE PATHWAY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5509</TotalTime>
  <Words>67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156</cp:revision>
  <dcterms:created xsi:type="dcterms:W3CDTF">2010-08-26T04:29:37Z</dcterms:created>
  <dcterms:modified xsi:type="dcterms:W3CDTF">2010-10-31T06:10:10Z</dcterms:modified>
</cp:coreProperties>
</file>