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Sometimes I feel like I’m going up,</a:t>
            </a:r>
          </a:p>
          <a:p>
            <a:r>
              <a:rPr lang="en-US" sz="3600" b="1" dirty="0" smtClean="0"/>
              <a:t>I’m going up; I’m going up.</a:t>
            </a:r>
          </a:p>
          <a:p>
            <a:r>
              <a:rPr lang="en-US" sz="3600" b="1" dirty="0" smtClean="0"/>
              <a:t>Sometimes I feel like I’m going up,</a:t>
            </a:r>
          </a:p>
          <a:p>
            <a:r>
              <a:rPr lang="en-US" sz="3600" b="1" dirty="0" smtClean="0"/>
              <a:t>I’m going up to stay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SOMETIMES I FEEL LIKE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Sometimes I feel like, Heaven’s come down,</a:t>
            </a:r>
          </a:p>
          <a:p>
            <a:r>
              <a:rPr lang="en-US" sz="3600" b="1" dirty="0" smtClean="0"/>
              <a:t>Heaven’s come down, Heaven’s come down,</a:t>
            </a:r>
          </a:p>
          <a:p>
            <a:r>
              <a:rPr lang="en-US" sz="3600" b="1" dirty="0" smtClean="0"/>
              <a:t>Sometimes I feel like, Heaven’s come down,</a:t>
            </a:r>
          </a:p>
          <a:p>
            <a:r>
              <a:rPr lang="en-US" sz="3600" b="1" dirty="0" smtClean="0"/>
              <a:t>Heaven’s come down on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5512</TotalTime>
  <Words>66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153</cp:revision>
  <dcterms:created xsi:type="dcterms:W3CDTF">2010-08-26T04:29:37Z</dcterms:created>
  <dcterms:modified xsi:type="dcterms:W3CDTF">2010-09-10T16:37:09Z</dcterms:modified>
</cp:coreProperties>
</file>