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He brought me to His banqueting table</a:t>
            </a:r>
          </a:p>
          <a:p>
            <a:r>
              <a:rPr lang="en-US" sz="3600" b="1" dirty="0" smtClean="0"/>
              <a:t>His banner over me is love;</a:t>
            </a:r>
          </a:p>
          <a:p>
            <a:r>
              <a:rPr lang="en-US" sz="3600" b="1" dirty="0" smtClean="0"/>
              <a:t>(repeat 3 times)</a:t>
            </a:r>
          </a:p>
          <a:p>
            <a:r>
              <a:rPr lang="en-US" sz="3600" b="1" dirty="0" smtClean="0"/>
              <a:t>His banner Over me is love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HIS BANNER OVER ME IS LOVE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 set straight paths before my feet</a:t>
            </a:r>
          </a:p>
          <a:p>
            <a:r>
              <a:rPr lang="en-US" sz="3600" b="1" dirty="0" smtClean="0"/>
              <a:t>His banner over me is love,</a:t>
            </a:r>
          </a:p>
          <a:p>
            <a:r>
              <a:rPr lang="en-US" sz="3600" b="1" dirty="0" smtClean="0"/>
              <a:t>(repeat 3 times)</a:t>
            </a:r>
          </a:p>
          <a:p>
            <a:r>
              <a:rPr lang="en-US" sz="3600" b="1" dirty="0" smtClean="0"/>
              <a:t>His banner over me is love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 broke the chains and He set me free</a:t>
            </a:r>
          </a:p>
          <a:p>
            <a:r>
              <a:rPr lang="en-US" sz="3600" b="1" dirty="0" smtClean="0"/>
              <a:t>His banner over me is love</a:t>
            </a:r>
          </a:p>
          <a:p>
            <a:r>
              <a:rPr lang="en-US" sz="3600" b="1" dirty="0" smtClean="0"/>
              <a:t>(repeat 3 time)</a:t>
            </a:r>
          </a:p>
          <a:p>
            <a:r>
              <a:rPr lang="en-US" sz="3600" b="1" dirty="0" smtClean="0"/>
              <a:t>His banner over me is love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am my Beloved’s and He is mine</a:t>
            </a:r>
          </a:p>
          <a:p>
            <a:r>
              <a:rPr lang="en-US" sz="3600" b="1" dirty="0" smtClean="0"/>
              <a:t>His banner over me is love,</a:t>
            </a:r>
          </a:p>
          <a:p>
            <a:r>
              <a:rPr lang="en-US" sz="3600" b="1" dirty="0" smtClean="0"/>
              <a:t>(repeat 3 times)</a:t>
            </a:r>
          </a:p>
          <a:p>
            <a:r>
              <a:rPr lang="en-US" sz="3600" b="1" dirty="0" smtClean="0"/>
              <a:t>His banner over me is love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I'm safe and secure in the rock of ages</a:t>
            </a:r>
          </a:p>
          <a:p>
            <a:r>
              <a:rPr lang="en-US" sz="3600" b="1" dirty="0" smtClean="0"/>
              <a:t>His banner over me is love,</a:t>
            </a:r>
          </a:p>
          <a:p>
            <a:r>
              <a:rPr lang="en-US" sz="3600" b="1" dirty="0" smtClean="0"/>
              <a:t>(repeat 3 times)</a:t>
            </a:r>
          </a:p>
          <a:p>
            <a:r>
              <a:rPr lang="en-US" sz="3600" b="1" dirty="0" smtClean="0"/>
              <a:t>His banner over me is love.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5512</TotalTime>
  <Words>140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156</cp:revision>
  <dcterms:created xsi:type="dcterms:W3CDTF">2010-08-26T04:29:37Z</dcterms:created>
  <dcterms:modified xsi:type="dcterms:W3CDTF">2010-09-10T16:38:50Z</dcterms:modified>
</cp:coreProperties>
</file>