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600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Jesus, Jesus, Thou art enough,</a:t>
            </a:r>
          </a:p>
          <a:p>
            <a:r>
              <a:rPr lang="en-GB" sz="3600" b="1" dirty="0" smtClean="0"/>
              <a:t>Jesus, Jesus, more than enough,</a:t>
            </a:r>
          </a:p>
          <a:p>
            <a:r>
              <a:rPr lang="en-GB" sz="3500" b="1" dirty="0" smtClean="0"/>
              <a:t>Better far than ought this world can claim.</a:t>
            </a:r>
          </a:p>
          <a:p>
            <a:r>
              <a:rPr lang="en-GB" sz="3600" b="1" dirty="0" smtClean="0"/>
              <a:t>Richer measures lie in Thy Blest Name,</a:t>
            </a:r>
          </a:p>
          <a:p>
            <a:r>
              <a:rPr lang="en-GB" sz="3600" b="1" dirty="0" smtClean="0"/>
              <a:t>Jesus, Jesus, Thou art enough,</a:t>
            </a:r>
          </a:p>
          <a:p>
            <a:r>
              <a:rPr lang="en-GB" sz="3600" b="1" dirty="0" smtClean="0"/>
              <a:t>Thou art enough for me.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JESUS THOU ART ENOUGH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5513</TotalTime>
  <Words>51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158</cp:revision>
  <dcterms:created xsi:type="dcterms:W3CDTF">2010-08-26T04:29:37Z</dcterms:created>
  <dcterms:modified xsi:type="dcterms:W3CDTF">2010-10-31T06:12:01Z</dcterms:modified>
</cp:coreProperties>
</file>