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God moves in a mysterious way</a:t>
            </a:r>
          </a:p>
          <a:p>
            <a:r>
              <a:rPr lang="en-GB" sz="3600" b="1" dirty="0" smtClean="0"/>
              <a:t>His wonders to perform;</a:t>
            </a:r>
          </a:p>
          <a:p>
            <a:r>
              <a:rPr lang="en-GB" sz="3600" b="1" dirty="0" smtClean="0"/>
              <a:t>He plants His footsteps in the sea</a:t>
            </a:r>
          </a:p>
          <a:p>
            <a:r>
              <a:rPr lang="en-GB" sz="3600" b="1" dirty="0" smtClean="0"/>
              <a:t>And rides upon the storm.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MOVES MYSTERIOUSLY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Deep in unfathomable mines</a:t>
            </a:r>
          </a:p>
          <a:p>
            <a:r>
              <a:rPr lang="en-GB" sz="3600" b="1" dirty="0" smtClean="0"/>
              <a:t>Of never-falling skill,</a:t>
            </a:r>
          </a:p>
          <a:p>
            <a:r>
              <a:rPr lang="en-GB" sz="3600" b="1" dirty="0" smtClean="0"/>
              <a:t>He treasures up His bright designs</a:t>
            </a:r>
          </a:p>
          <a:p>
            <a:r>
              <a:rPr lang="en-GB" sz="3600" b="1" dirty="0" smtClean="0"/>
              <a:t>And works His Sovereign will.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Ye fearful saints, fresh courage take!</a:t>
            </a:r>
          </a:p>
          <a:p>
            <a:r>
              <a:rPr lang="en-GB" sz="3600" b="1" dirty="0" smtClean="0"/>
              <a:t>The clouds ye so much dread</a:t>
            </a:r>
          </a:p>
          <a:p>
            <a:r>
              <a:rPr lang="en-GB" sz="3600" b="1" dirty="0" smtClean="0"/>
              <a:t>Are big with mercy, and shall break</a:t>
            </a:r>
          </a:p>
          <a:p>
            <a:r>
              <a:rPr lang="en-GB" sz="3600" b="1" dirty="0" smtClean="0"/>
              <a:t>In blessings on your head.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Judge not the Lord by feeble </a:t>
            </a:r>
            <a:r>
              <a:rPr lang="en-GB" sz="3600" b="1" dirty="0" smtClean="0"/>
              <a:t>sense</a:t>
            </a:r>
            <a:endParaRPr lang="en-GB" sz="3600" b="1" dirty="0" smtClean="0"/>
          </a:p>
          <a:p>
            <a:r>
              <a:rPr lang="en-GB" sz="3600" b="1" dirty="0" smtClean="0"/>
              <a:t>But trust Him for His grace;</a:t>
            </a:r>
          </a:p>
          <a:p>
            <a:r>
              <a:rPr lang="en-GB" sz="3600" b="1" dirty="0" smtClean="0"/>
              <a:t>Behind a frowning providence</a:t>
            </a:r>
          </a:p>
          <a:p>
            <a:r>
              <a:rPr lang="en-GB" sz="3600" b="1" dirty="0" smtClean="0"/>
              <a:t>He hides a </a:t>
            </a:r>
            <a:r>
              <a:rPr lang="en-GB" sz="3600" b="1" dirty="0" smtClean="0"/>
              <a:t>smiling </a:t>
            </a:r>
            <a:r>
              <a:rPr lang="en-GB" sz="3600" b="1" dirty="0" smtClean="0"/>
              <a:t>face.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His purposes will ripen fast,</a:t>
            </a:r>
          </a:p>
          <a:p>
            <a:r>
              <a:rPr lang="en-GB" sz="3600" b="1" dirty="0" smtClean="0"/>
              <a:t>Unfolding every hour;</a:t>
            </a:r>
          </a:p>
          <a:p>
            <a:r>
              <a:rPr lang="en-GB" sz="3600" b="1" dirty="0" smtClean="0"/>
              <a:t>The bud may have a bitter taste,</a:t>
            </a:r>
          </a:p>
          <a:p>
            <a:r>
              <a:rPr lang="en-GB" sz="3600" b="1" dirty="0" smtClean="0"/>
              <a:t>But sweet will be the flower.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Blind </a:t>
            </a:r>
            <a:r>
              <a:rPr lang="en-GB" sz="3600" b="1" dirty="0" smtClean="0"/>
              <a:t>unbelief </a:t>
            </a:r>
            <a:r>
              <a:rPr lang="en-GB" sz="3600" b="1" dirty="0" smtClean="0"/>
              <a:t>is sure to err,</a:t>
            </a:r>
          </a:p>
          <a:p>
            <a:r>
              <a:rPr lang="en-GB" sz="3600" b="1" dirty="0" smtClean="0"/>
              <a:t>And scan His work in vain;</a:t>
            </a:r>
          </a:p>
          <a:p>
            <a:r>
              <a:rPr lang="en-GB" sz="3600" b="1" dirty="0" smtClean="0"/>
              <a:t>God is His own interpreter,</a:t>
            </a:r>
          </a:p>
          <a:p>
            <a:r>
              <a:rPr lang="en-GB" sz="3600" b="1" dirty="0" smtClean="0"/>
              <a:t>And He will make it plain.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5517</TotalTime>
  <Words>151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159</cp:revision>
  <dcterms:created xsi:type="dcterms:W3CDTF">2010-08-26T04:29:37Z</dcterms:created>
  <dcterms:modified xsi:type="dcterms:W3CDTF">2010-10-31T06:16:16Z</dcterms:modified>
</cp:coreProperties>
</file>