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To get a touch from the Lord is so real,</a:t>
            </a:r>
          </a:p>
          <a:p>
            <a:r>
              <a:rPr lang="en-GB" sz="3600" b="1" dirty="0" smtClean="0"/>
              <a:t>To get a touch from the Lord is so real,</a:t>
            </a:r>
          </a:p>
          <a:p>
            <a:r>
              <a:rPr lang="en-GB" sz="3600" b="1" dirty="0" smtClean="0"/>
              <a:t>If you draw nigh to Him,</a:t>
            </a:r>
          </a:p>
          <a:p>
            <a:r>
              <a:rPr lang="en-GB" sz="3600" b="1" dirty="0" smtClean="0"/>
              <a:t>He will draw nigh to you,</a:t>
            </a:r>
          </a:p>
          <a:p>
            <a:r>
              <a:rPr lang="en-GB" sz="3600" b="1" dirty="0" smtClean="0"/>
              <a:t>To get a touch from the Lord is so real.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TO GET A TOUCH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5519</TotalTime>
  <Words>51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160</cp:revision>
  <dcterms:created xsi:type="dcterms:W3CDTF">2010-08-26T04:29:37Z</dcterms:created>
  <dcterms:modified xsi:type="dcterms:W3CDTF">2010-10-31T07:44:40Z</dcterms:modified>
</cp:coreProperties>
</file>