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2954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He owns the cattle on a thousand hills,</a:t>
            </a:r>
          </a:p>
          <a:p>
            <a:r>
              <a:rPr lang="en-GB" sz="3600" b="1" dirty="0" smtClean="0"/>
              <a:t>The wealth in every mine;</a:t>
            </a:r>
          </a:p>
          <a:p>
            <a:r>
              <a:rPr lang="en-GB" sz="3600" b="1" dirty="0" smtClean="0"/>
              <a:t>He owns the rivers and the rooks and rills.</a:t>
            </a:r>
          </a:p>
          <a:p>
            <a:r>
              <a:rPr lang="en-GB" sz="3600" b="1" dirty="0" smtClean="0"/>
              <a:t>The sun and stars that shine;</a:t>
            </a:r>
          </a:p>
          <a:p>
            <a:r>
              <a:rPr lang="en-GB" sz="3600" b="1" dirty="0" smtClean="0"/>
              <a:t>Wonderful riches more than tongue can tell,</a:t>
            </a:r>
          </a:p>
          <a:p>
            <a:r>
              <a:rPr lang="en-GB" sz="3600" b="1" dirty="0" smtClean="0"/>
              <a:t>He is my Father, so they’re mine as well;</a:t>
            </a:r>
          </a:p>
          <a:p>
            <a:r>
              <a:rPr lang="en-GB" sz="3600" b="1" dirty="0" smtClean="0"/>
              <a:t>He owns the cattle on a thousand hills</a:t>
            </a:r>
          </a:p>
          <a:p>
            <a:r>
              <a:rPr lang="en-GB" sz="3600" b="1" dirty="0" smtClean="0"/>
              <a:t>And so I know He cares for me.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3048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HE OWNS THE CATTLE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5522</TotalTime>
  <Words>72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161</cp:revision>
  <dcterms:created xsi:type="dcterms:W3CDTF">2010-08-26T04:29:37Z</dcterms:created>
  <dcterms:modified xsi:type="dcterms:W3CDTF">2010-10-31T07:47:59Z</dcterms:modified>
</cp:coreProperties>
</file>