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44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GOD LEADS ALONG</a:t>
            </a:r>
          </a:p>
          <a:p>
            <a:endParaRPr lang="en-US" sz="3600" b="1" u="sng" dirty="0">
              <a:latin typeface="Arial Black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In </a:t>
            </a:r>
            <a:r>
              <a:rPr lang="en-US" sz="3600" b="1" dirty="0"/>
              <a:t>shady, green pastures, so rich and so sweet,</a:t>
            </a:r>
          </a:p>
          <a:p>
            <a:r>
              <a:rPr lang="en-US" sz="3600" b="1" dirty="0"/>
              <a:t>God leads His dear children along;</a:t>
            </a:r>
          </a:p>
          <a:p>
            <a:r>
              <a:rPr lang="en-US" sz="3600" b="1" dirty="0"/>
              <a:t>Where the water’s cool flow bathes the </a:t>
            </a:r>
            <a:r>
              <a:rPr lang="en-US" sz="3600" b="1" dirty="0" smtClean="0"/>
              <a:t>weary one’s </a:t>
            </a:r>
            <a:r>
              <a:rPr lang="en-US" sz="3600" b="1" dirty="0"/>
              <a:t>feet,</a:t>
            </a:r>
          </a:p>
          <a:p>
            <a:r>
              <a:rPr lang="en-US" sz="3600" b="1" dirty="0"/>
              <a:t>God leads His dear children along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Some through the waters, some through the flood,</a:t>
            </a:r>
          </a:p>
          <a:p>
            <a:r>
              <a:rPr lang="en-US" sz="3600" b="1" dirty="0" smtClean="0"/>
              <a:t>Some through the fire, but all through the blood</a:t>
            </a:r>
            <a:r>
              <a:rPr lang="en-US" sz="3600" b="1" dirty="0" smtClean="0"/>
              <a:t>;</a:t>
            </a:r>
          </a:p>
          <a:p>
            <a:r>
              <a:rPr lang="en-US" sz="3600" b="1" dirty="0"/>
              <a:t>Some through great sorrow, but God gives a song,</a:t>
            </a:r>
          </a:p>
          <a:p>
            <a:r>
              <a:rPr lang="en-US" sz="3600" b="1" dirty="0"/>
              <a:t>In the night season and all the day long.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968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Sometimes on the mount where the sun shines so bright,</a:t>
            </a:r>
          </a:p>
          <a:p>
            <a:r>
              <a:rPr lang="en-US" sz="3600" b="1" dirty="0" smtClean="0"/>
              <a:t>God leads His dear children along;</a:t>
            </a:r>
          </a:p>
          <a:p>
            <a:r>
              <a:rPr lang="en-US" sz="3600" b="1" dirty="0" smtClean="0"/>
              <a:t>Sometimes in the valley in the darkest </a:t>
            </a:r>
          </a:p>
          <a:p>
            <a:r>
              <a:rPr lang="en-US" sz="3600" b="1" dirty="0" smtClean="0"/>
              <a:t>of night,</a:t>
            </a:r>
          </a:p>
          <a:p>
            <a:r>
              <a:rPr lang="en-US" sz="3600" b="1" dirty="0" smtClean="0"/>
              <a:t>God leads His dear children along.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Tho</a:t>
            </a:r>
            <a:r>
              <a:rPr lang="en-US" sz="3600" b="1" dirty="0" smtClean="0"/>
              <a:t>’ sorrow befall us, and Satan oppose,</a:t>
            </a:r>
          </a:p>
          <a:p>
            <a:r>
              <a:rPr lang="en-US" sz="3600" b="1" dirty="0" smtClean="0"/>
              <a:t>God leads His dear children along;</a:t>
            </a:r>
          </a:p>
          <a:p>
            <a:r>
              <a:rPr lang="en-US" sz="3600" b="1" dirty="0" smtClean="0"/>
              <a:t>Through grace we can conquer defeat all our foes,</a:t>
            </a:r>
          </a:p>
          <a:p>
            <a:r>
              <a:rPr lang="en-US" sz="3600" b="1" dirty="0" smtClean="0"/>
              <a:t>God leads His dear children along.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Away from the mire, and away from the clay,</a:t>
            </a:r>
          </a:p>
          <a:p>
            <a:r>
              <a:rPr lang="en-US" sz="3600" b="1" dirty="0" smtClean="0"/>
              <a:t>God leads His dear children along;</a:t>
            </a:r>
          </a:p>
          <a:p>
            <a:r>
              <a:rPr lang="en-US" sz="3600" b="1" dirty="0" smtClean="0"/>
              <a:t>Away up in glory, eternity’s day,</a:t>
            </a:r>
          </a:p>
          <a:p>
            <a:r>
              <a:rPr lang="en-US" sz="3600" b="1" dirty="0" smtClean="0"/>
              <a:t>God leads His dear children along.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2274</TotalTime>
  <Words>187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49</cp:revision>
  <dcterms:created xsi:type="dcterms:W3CDTF">2010-08-26T04:29:37Z</dcterms:created>
  <dcterms:modified xsi:type="dcterms:W3CDTF">2019-08-30T23:15:09Z</dcterms:modified>
</cp:coreProperties>
</file>