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5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53668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They came and they were blest,</a:t>
            </a:r>
          </a:p>
          <a:p>
            <a:r>
              <a:rPr lang="en-GB" sz="3600" b="1" dirty="0" smtClean="0"/>
              <a:t>He gave the weary rest,</a:t>
            </a:r>
          </a:p>
          <a:p>
            <a:r>
              <a:rPr lang="en-GB" sz="3600" b="1" dirty="0" smtClean="0"/>
              <a:t>He made the blinded eyes to see,</a:t>
            </a:r>
          </a:p>
          <a:p>
            <a:r>
              <a:rPr lang="en-GB" sz="3600" b="1" dirty="0" smtClean="0"/>
              <a:t>He fed the hungry soul,</a:t>
            </a:r>
          </a:p>
          <a:p>
            <a:r>
              <a:rPr lang="en-GB" sz="3600" b="1" dirty="0" smtClean="0"/>
              <a:t>And He made the wounded whole,</a:t>
            </a:r>
          </a:p>
          <a:p>
            <a:r>
              <a:rPr lang="en-GB" sz="3600" b="1" dirty="0" smtClean="0"/>
              <a:t>By the waters of blue Galilee.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3048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THEY CAME AND THEY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5722</TotalTime>
  <Words>45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171</cp:revision>
  <dcterms:created xsi:type="dcterms:W3CDTF">2010-08-26T04:29:37Z</dcterms:created>
  <dcterms:modified xsi:type="dcterms:W3CDTF">2010-10-31T11:07:36Z</dcterms:modified>
</cp:coreProperties>
</file>