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Of Jesus love I’m singing</a:t>
            </a:r>
          </a:p>
          <a:p>
            <a:r>
              <a:rPr lang="en-US" sz="3600" b="1" dirty="0" smtClean="0"/>
              <a:t>I praise Him every day;</a:t>
            </a:r>
          </a:p>
          <a:p>
            <a:r>
              <a:rPr lang="en-US" sz="3600" b="1" dirty="0" smtClean="0"/>
              <a:t>He is my All in All, All in All.</a:t>
            </a:r>
          </a:p>
          <a:p>
            <a:r>
              <a:rPr lang="en-US" sz="3600" b="1" dirty="0" smtClean="0"/>
              <a:t>He frees my soul from bondage,</a:t>
            </a:r>
          </a:p>
          <a:p>
            <a:r>
              <a:rPr lang="en-US" sz="3600" b="1" dirty="0" smtClean="0"/>
              <a:t>He takes my guilt away;</a:t>
            </a:r>
          </a:p>
          <a:p>
            <a:r>
              <a:rPr lang="en-US" sz="3600" b="1" dirty="0" smtClean="0"/>
              <a:t>Jesus is my All in All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ALL IN ALL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All in All, All in All,</a:t>
            </a:r>
          </a:p>
          <a:p>
            <a:r>
              <a:rPr lang="en-US" sz="3600" b="1" dirty="0" smtClean="0"/>
              <a:t>A strength in time of weariness</a:t>
            </a:r>
          </a:p>
          <a:p>
            <a:r>
              <a:rPr lang="en-US" sz="3600" b="1" dirty="0" smtClean="0"/>
              <a:t>A light when shadows fall.</a:t>
            </a:r>
          </a:p>
          <a:p>
            <a:r>
              <a:rPr lang="en-US" sz="3600" b="1" dirty="0" smtClean="0"/>
              <a:t>All in All, All in All,</a:t>
            </a:r>
          </a:p>
          <a:p>
            <a:r>
              <a:rPr lang="en-US" sz="3600" b="1" dirty="0" smtClean="0"/>
              <a:t>Jesus is my All in All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He’s patient and so tender,</a:t>
            </a:r>
          </a:p>
          <a:p>
            <a:r>
              <a:rPr lang="en-US" sz="3600" b="1" dirty="0" smtClean="0"/>
              <a:t>So loving and so kind;</a:t>
            </a:r>
          </a:p>
          <a:p>
            <a:r>
              <a:rPr lang="en-US" sz="3600" b="1" dirty="0" smtClean="0"/>
              <a:t>He is my All in All, All in All.</a:t>
            </a:r>
          </a:p>
          <a:p>
            <a:r>
              <a:rPr lang="en-US" sz="3600" b="1" dirty="0" smtClean="0"/>
              <a:t>Another friend so faithful</a:t>
            </a:r>
          </a:p>
          <a:p>
            <a:r>
              <a:rPr lang="en-US" sz="3600" b="1" dirty="0" smtClean="0"/>
              <a:t>My soul will never find;</a:t>
            </a:r>
          </a:p>
          <a:p>
            <a:r>
              <a:rPr lang="en-US" sz="3600" b="1" dirty="0" smtClean="0"/>
              <a:t>Jesus is my All in All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time of need no other</a:t>
            </a:r>
          </a:p>
          <a:p>
            <a:r>
              <a:rPr lang="en-US" sz="3600" b="1" dirty="0" smtClean="0"/>
              <a:t>To me can prove so dear;</a:t>
            </a:r>
          </a:p>
          <a:p>
            <a:r>
              <a:rPr lang="en-US" sz="3600" b="1" dirty="0" smtClean="0"/>
              <a:t>He is my All in All, All in All.</a:t>
            </a:r>
          </a:p>
          <a:p>
            <a:r>
              <a:rPr lang="en-US" sz="3600" b="1" dirty="0" smtClean="0"/>
              <a:t>He hears me </a:t>
            </a:r>
            <a:r>
              <a:rPr lang="en-US" sz="3600" b="1" dirty="0" err="1" smtClean="0"/>
              <a:t>tho</a:t>
            </a:r>
            <a:r>
              <a:rPr lang="en-US" sz="3600" b="1" dirty="0" smtClean="0"/>
              <a:t>’ I whisper,</a:t>
            </a:r>
          </a:p>
          <a:p>
            <a:r>
              <a:rPr lang="en-US" sz="3600" b="1" dirty="0" smtClean="0"/>
              <a:t>To help me he is near;</a:t>
            </a:r>
          </a:p>
          <a:p>
            <a:r>
              <a:rPr lang="en-US" sz="3600" b="1" dirty="0" smtClean="0"/>
              <a:t>Jesus is my All in All.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5513</TotalTime>
  <Words>167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157</cp:revision>
  <dcterms:created xsi:type="dcterms:W3CDTF">2010-08-26T04:29:37Z</dcterms:created>
  <dcterms:modified xsi:type="dcterms:W3CDTF">2010-09-10T16:40:00Z</dcterms:modified>
</cp:coreProperties>
</file>