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0"/>
  </p:normalViewPr>
  <p:slideViewPr>
    <p:cSldViewPr>
      <p:cViewPr varScale="1">
        <p:scale>
          <a:sx n="33" d="100"/>
          <a:sy n="33" d="100"/>
        </p:scale>
        <p:origin x="15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God’s attributes were manifested</a:t>
            </a:r>
          </a:p>
          <a:p>
            <a:r>
              <a:rPr lang="en-US" sz="3600" b="1" dirty="0"/>
              <a:t>To His Bride in this last age.</a:t>
            </a:r>
          </a:p>
          <a:p>
            <a:r>
              <a:rPr lang="en-US" sz="3600" b="1" dirty="0"/>
              <a:t>We have caught the revelation</a:t>
            </a:r>
          </a:p>
          <a:p>
            <a:r>
              <a:rPr lang="en-US" sz="3600" b="1" dirty="0"/>
              <a:t>By the last prophet’s message.</a:t>
            </a:r>
          </a:p>
          <a:p>
            <a:r>
              <a:rPr lang="en-US" sz="3600" b="1" dirty="0"/>
              <a:t>.And we know who we are</a:t>
            </a:r>
          </a:p>
          <a:p>
            <a:r>
              <a:rPr lang="en-US" sz="3600" b="1" dirty="0"/>
              <a:t>And what we are raised up for,</a:t>
            </a:r>
          </a:p>
          <a:p>
            <a:r>
              <a:rPr lang="en-US" sz="3600" b="1" dirty="0"/>
              <a:t>Praise the Lord, for the Original Life.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THE ORIGINAL LIFE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The Original Life, the Original Seed</a:t>
            </a:r>
          </a:p>
          <a:p>
            <a:r>
              <a:rPr lang="en-US" sz="3600" b="1" dirty="0"/>
              <a:t>The Original Word is what I believe.</a:t>
            </a:r>
          </a:p>
          <a:p>
            <a:r>
              <a:rPr lang="en-US" sz="3600" b="1" dirty="0"/>
              <a:t>The Son of Man is revealed</a:t>
            </a:r>
          </a:p>
          <a:p>
            <a:r>
              <a:rPr lang="en-US" sz="3600" b="1" dirty="0"/>
              <a:t>The Seventh seal is unveiled</a:t>
            </a:r>
          </a:p>
          <a:p>
            <a:r>
              <a:rPr lang="en-US" sz="3600" b="1" dirty="0"/>
              <a:t>The Original Life, the Original seed.</a:t>
            </a:r>
          </a:p>
          <a:p>
            <a:endParaRPr lang="en-US" sz="3600" b="1" dirty="0"/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We are the word made flesh today</a:t>
            </a:r>
          </a:p>
          <a:p>
            <a:r>
              <a:rPr lang="en-US" sz="3600" b="1" dirty="0"/>
              <a:t>This is what the Scriptures say.</a:t>
            </a:r>
          </a:p>
          <a:p>
            <a:r>
              <a:rPr lang="en-US" sz="3600" b="1" dirty="0"/>
              <a:t>And our names are seen within,</a:t>
            </a:r>
          </a:p>
          <a:p>
            <a:r>
              <a:rPr lang="en-US" sz="3600" b="1" dirty="0"/>
              <a:t>Redeemed and perfect without sin.</a:t>
            </a:r>
          </a:p>
          <a:p>
            <a:r>
              <a:rPr lang="en-US" sz="3600" b="1" dirty="0"/>
              <a:t>Yes, we are anointed and inspired</a:t>
            </a:r>
          </a:p>
          <a:p>
            <a:r>
              <a:rPr lang="en-US" sz="3600" b="1" dirty="0"/>
              <a:t>By our God, who’s the Original Life.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Our eyes of understanding</a:t>
            </a:r>
          </a:p>
          <a:p>
            <a:r>
              <a:rPr lang="en-US" sz="3600" b="1" dirty="0"/>
              <a:t>He has opened up at last.</a:t>
            </a:r>
          </a:p>
          <a:p>
            <a:r>
              <a:rPr lang="en-US" sz="3600" b="1" dirty="0"/>
              <a:t>And sweet victory is ours</a:t>
            </a:r>
          </a:p>
          <a:p>
            <a:r>
              <a:rPr lang="en-US" sz="3600" b="1" dirty="0"/>
              <a:t>Who were chained down in the past.</a:t>
            </a:r>
          </a:p>
          <a:p>
            <a:r>
              <a:rPr lang="en-US" sz="3600" b="1" dirty="0"/>
              <a:t>True jubilee has sounded</a:t>
            </a:r>
          </a:p>
          <a:p>
            <a:r>
              <a:rPr lang="en-US" sz="3600" b="1" dirty="0"/>
              <a:t>And we have responded</a:t>
            </a:r>
          </a:p>
          <a:p>
            <a:r>
              <a:rPr lang="en-US" sz="3600" b="1" dirty="0"/>
              <a:t>To our God, Who’s the Original Life.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We are called unto adoption</a:t>
            </a:r>
          </a:p>
          <a:p>
            <a:r>
              <a:rPr lang="en-US" sz="3600" b="1" dirty="0"/>
              <a:t>Full authority and power.</a:t>
            </a:r>
          </a:p>
          <a:p>
            <a:r>
              <a:rPr lang="en-US" sz="3600" b="1" dirty="0"/>
              <a:t>Sleeping saints will wake and join us</a:t>
            </a:r>
          </a:p>
          <a:p>
            <a:r>
              <a:rPr lang="en-US" sz="3600" b="1" dirty="0"/>
              <a:t>For translation in this hour.</a:t>
            </a:r>
          </a:p>
          <a:p>
            <a:r>
              <a:rPr lang="en-US" sz="3600" b="1" dirty="0"/>
              <a:t>Gentiles’ days soon will be over</a:t>
            </a:r>
          </a:p>
          <a:p>
            <a:r>
              <a:rPr lang="en-US" sz="3600" b="1" dirty="0"/>
              <a:t>Glory, hallelujah!</a:t>
            </a:r>
          </a:p>
          <a:p>
            <a:r>
              <a:rPr lang="en-US" sz="3600" b="1" dirty="0"/>
              <a:t>To our God, Who’s the Original Life.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5547</TotalTime>
  <Words>212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163</cp:revision>
  <dcterms:created xsi:type="dcterms:W3CDTF">2010-08-26T04:29:37Z</dcterms:created>
  <dcterms:modified xsi:type="dcterms:W3CDTF">2020-03-22T09:42:46Z</dcterms:modified>
</cp:coreProperties>
</file>