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1038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600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I’ve been delivered, praise the Lord</a:t>
            </a:r>
          </a:p>
          <a:p>
            <a:r>
              <a:rPr lang="en-US" sz="3600" b="1" dirty="0" smtClean="0"/>
              <a:t>I’ve been delivered, by His Blood</a:t>
            </a:r>
          </a:p>
          <a:p>
            <a:r>
              <a:rPr lang="en-US" sz="3500" b="1" dirty="0" smtClean="0"/>
              <a:t>Once I was bound by the chains of Satan</a:t>
            </a:r>
          </a:p>
          <a:p>
            <a:r>
              <a:rPr lang="en-US" sz="3600" b="1" dirty="0" smtClean="0"/>
              <a:t>I’ve been delivered, praise the Lord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n-NO" sz="3600" b="1" u="sng" dirty="0" smtClean="0"/>
              <a:t>I’VE BEEN DELIVERED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5521</TotalTime>
  <Words>33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159</cp:revision>
  <dcterms:created xsi:type="dcterms:W3CDTF">2010-08-26T04:29:37Z</dcterms:created>
  <dcterms:modified xsi:type="dcterms:W3CDTF">2010-11-03T16:53:39Z</dcterms:modified>
</cp:coreProperties>
</file>