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9" d="100"/>
          <a:sy n="49" d="100"/>
        </p:scale>
        <p:origin x="45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Courage brother! do not stumble</a:t>
            </a:r>
          </a:p>
          <a:p>
            <a:r>
              <a:rPr lang="en-US" sz="4000" b="1" dirty="0" smtClean="0"/>
              <a:t>Though thy path be dark as night;</a:t>
            </a:r>
          </a:p>
          <a:p>
            <a:r>
              <a:rPr lang="en-US" sz="4000" b="1" dirty="0" smtClean="0"/>
              <a:t>There’s a star to guide the humble,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TRUST IN GOD AND DO THE RIGHT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Let the road be rough and dreary,</a:t>
            </a:r>
          </a:p>
          <a:p>
            <a:r>
              <a:rPr lang="en-US" sz="4000" b="1" dirty="0" smtClean="0"/>
              <a:t>And its end far out of sight;</a:t>
            </a:r>
          </a:p>
          <a:p>
            <a:r>
              <a:rPr lang="en-US" sz="4000" b="1" dirty="0" smtClean="0"/>
              <a:t>Foot it bravely! strong or weary;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Perish policy and cunning!</a:t>
            </a:r>
          </a:p>
          <a:p>
            <a:r>
              <a:rPr lang="en-US" sz="4000" b="1" dirty="0" smtClean="0"/>
              <a:t>Perish all that fears the light,</a:t>
            </a:r>
          </a:p>
          <a:p>
            <a:r>
              <a:rPr lang="en-US" sz="4000" b="1" dirty="0" smtClean="0"/>
              <a:t>Whether losing, whether winning,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Trust no party, sect, or faction,</a:t>
            </a:r>
          </a:p>
          <a:p>
            <a:r>
              <a:rPr lang="en-US" sz="4000" b="1" dirty="0" smtClean="0"/>
              <a:t>Trust no leaders in the fight,</a:t>
            </a:r>
          </a:p>
          <a:p>
            <a:r>
              <a:rPr lang="en-US" sz="4000" b="1" dirty="0" smtClean="0"/>
              <a:t>But in every word and action,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Trust no lovely forms of passion,</a:t>
            </a:r>
          </a:p>
          <a:p>
            <a:r>
              <a:rPr lang="en-US" sz="4000" b="1" dirty="0" smtClean="0"/>
              <a:t>Friends may look like angels bright;</a:t>
            </a:r>
          </a:p>
          <a:p>
            <a:r>
              <a:rPr lang="en-US" sz="4000" b="1" dirty="0" smtClean="0"/>
              <a:t>Trust no custom, school, or fashion,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Simple rule, and safest guiding,</a:t>
            </a:r>
          </a:p>
          <a:p>
            <a:r>
              <a:rPr lang="en-US" sz="4000" b="1" dirty="0" smtClean="0"/>
              <a:t>Inward peace, and inward might;</a:t>
            </a:r>
          </a:p>
          <a:p>
            <a:r>
              <a:rPr lang="en-US" sz="4000" b="1" dirty="0" smtClean="0"/>
              <a:t>Star upon our path abiding,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Some will hate thee, some will love thee</a:t>
            </a:r>
          </a:p>
          <a:p>
            <a:r>
              <a:rPr lang="en-US" sz="4000" b="1" dirty="0" smtClean="0"/>
              <a:t>Some will flatter some will slight;</a:t>
            </a:r>
          </a:p>
          <a:p>
            <a:r>
              <a:rPr lang="en-US" sz="4000" b="1" dirty="0" smtClean="0"/>
              <a:t>Cease from man, and look above thee,</a:t>
            </a:r>
          </a:p>
          <a:p>
            <a:r>
              <a:rPr lang="en-US" sz="4000" b="1" dirty="0" smtClean="0"/>
              <a:t>Trust in God, and do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5530</TotalTime>
  <Words>225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160</cp:revision>
  <dcterms:created xsi:type="dcterms:W3CDTF">2010-08-26T04:29:37Z</dcterms:created>
  <dcterms:modified xsi:type="dcterms:W3CDTF">2018-10-14T13:11:33Z</dcterms:modified>
</cp:coreProperties>
</file>