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We </a:t>
            </a:r>
            <a:r>
              <a:rPr lang="en-GB" sz="3600" b="1" dirty="0" smtClean="0"/>
              <a:t>are able to go up and take the country,</a:t>
            </a:r>
          </a:p>
          <a:p>
            <a:r>
              <a:rPr lang="en-GB" sz="3600" b="1" dirty="0" smtClean="0"/>
              <a:t>To possess the land from Jordan to the sea.</a:t>
            </a:r>
          </a:p>
          <a:p>
            <a:r>
              <a:rPr lang="en-GB" sz="3600" b="1" dirty="0" smtClean="0"/>
              <a:t>Though the giants may be there our way </a:t>
            </a:r>
            <a:r>
              <a:rPr lang="en-GB" sz="3600" b="1" dirty="0" smtClean="0"/>
              <a:t>to hinder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God will surely give the victory.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SONS OF GOD MARCH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Move on to the righteous side</a:t>
            </a:r>
          </a:p>
          <a:p>
            <a:r>
              <a:rPr lang="en-US" sz="3600" b="1" dirty="0" smtClean="0"/>
              <a:t>Move on to the righteous </a:t>
            </a:r>
            <a:r>
              <a:rPr lang="en-US" sz="3600" b="1" dirty="0" smtClean="0"/>
              <a:t>side</a:t>
            </a:r>
          </a:p>
          <a:p>
            <a:r>
              <a:rPr lang="en-US" sz="3600" b="1" dirty="0" smtClean="0"/>
              <a:t>Move on to the righteous </a:t>
            </a:r>
            <a:r>
              <a:rPr lang="en-US" sz="3600" b="1" dirty="0" smtClean="0"/>
              <a:t>side of God</a:t>
            </a:r>
          </a:p>
          <a:p>
            <a:r>
              <a:rPr lang="en-US" sz="3600" b="1" dirty="0" smtClean="0"/>
              <a:t>Move on to the righteous </a:t>
            </a:r>
            <a:r>
              <a:rPr lang="en-US" sz="3600" b="1" dirty="0" smtClean="0"/>
              <a:t>side</a:t>
            </a:r>
          </a:p>
          <a:p>
            <a:r>
              <a:rPr lang="en-US" sz="3600" b="1" dirty="0" smtClean="0"/>
              <a:t>Move on to the righteous </a:t>
            </a:r>
            <a:r>
              <a:rPr lang="en-US" sz="3600" b="1" dirty="0" smtClean="0"/>
              <a:t>side</a:t>
            </a:r>
          </a:p>
          <a:p>
            <a:r>
              <a:rPr lang="en-US" sz="3600" b="1" dirty="0" smtClean="0"/>
              <a:t>Move on to the righteous </a:t>
            </a:r>
            <a:r>
              <a:rPr lang="en-US" sz="3600" b="1" dirty="0" smtClean="0"/>
              <a:t>side of God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5525</TotalTime>
  <Words>84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161</cp:revision>
  <dcterms:created xsi:type="dcterms:W3CDTF">2010-08-26T04:29:37Z</dcterms:created>
  <dcterms:modified xsi:type="dcterms:W3CDTF">2010-11-07T07:41:55Z</dcterms:modified>
</cp:coreProperties>
</file>