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762000"/>
            <a:ext cx="944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We </a:t>
            </a:r>
            <a:r>
              <a:rPr lang="en-GB" sz="3200" b="1" dirty="0" smtClean="0"/>
              <a:t>are able to go up and take the </a:t>
            </a:r>
            <a:r>
              <a:rPr lang="en-GB" sz="3200" b="1" dirty="0" err="1" smtClean="0"/>
              <a:t>country,To</a:t>
            </a:r>
            <a:r>
              <a:rPr lang="en-GB" sz="3200" b="1" dirty="0" smtClean="0"/>
              <a:t> </a:t>
            </a:r>
            <a:r>
              <a:rPr lang="en-GB" sz="3200" b="1" dirty="0" smtClean="0"/>
              <a:t>possess the land from Jordan to the </a:t>
            </a:r>
            <a:r>
              <a:rPr lang="en-GB" sz="3200" b="1" dirty="0" err="1" smtClean="0"/>
              <a:t>sea.Though</a:t>
            </a:r>
            <a:r>
              <a:rPr lang="en-GB" sz="3200" b="1" dirty="0" smtClean="0"/>
              <a:t> </a:t>
            </a:r>
            <a:r>
              <a:rPr lang="en-GB" sz="3200" b="1" dirty="0" smtClean="0"/>
              <a:t>the giants may be there our </a:t>
            </a:r>
            <a:r>
              <a:rPr lang="en-GB" sz="3200" b="1" dirty="0" smtClean="0"/>
              <a:t>way</a:t>
            </a:r>
          </a:p>
          <a:p>
            <a:r>
              <a:rPr lang="en-GB" sz="3200" b="1" dirty="0" smtClean="0"/>
              <a:t> to </a:t>
            </a:r>
            <a:r>
              <a:rPr lang="en-GB" sz="3200" b="1" dirty="0" err="1" smtClean="0"/>
              <a:t>hinder,God</a:t>
            </a:r>
            <a:r>
              <a:rPr lang="en-GB" sz="3200" b="1" dirty="0" smtClean="0"/>
              <a:t> </a:t>
            </a:r>
            <a:r>
              <a:rPr lang="en-GB" sz="3200" b="1" dirty="0" smtClean="0"/>
              <a:t>will surely give the victory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Sons of God march forward.</a:t>
            </a:r>
          </a:p>
          <a:p>
            <a:r>
              <a:rPr lang="en-GB" sz="3200" b="1" dirty="0" smtClean="0"/>
              <a:t>In the power of the Saviour’s Name,</a:t>
            </a:r>
          </a:p>
          <a:p>
            <a:r>
              <a:rPr lang="en-GB" sz="3200" b="1" dirty="0" smtClean="0"/>
              <a:t>Sons of God march forward,</a:t>
            </a:r>
          </a:p>
          <a:p>
            <a:r>
              <a:rPr lang="en-GB" sz="3200" b="1" dirty="0" smtClean="0"/>
              <a:t>For Jesus is ever the same,</a:t>
            </a:r>
          </a:p>
          <a:p>
            <a:r>
              <a:rPr lang="en-GB" sz="3200" b="1" dirty="0" smtClean="0"/>
              <a:t>Sons of God march forward,</a:t>
            </a:r>
          </a:p>
          <a:p>
            <a:r>
              <a:rPr lang="en-GB" sz="3200" b="1" dirty="0" smtClean="0"/>
              <a:t>We are more than conquerors in His name,</a:t>
            </a:r>
          </a:p>
          <a:p>
            <a:r>
              <a:rPr lang="en-GB" sz="3200" b="1" dirty="0" smtClean="0"/>
              <a:t>Sons of God march forward,</a:t>
            </a:r>
          </a:p>
          <a:p>
            <a:r>
              <a:rPr lang="en-GB" sz="3200" b="1" dirty="0" smtClean="0"/>
              <a:t>In the power of the Saviour’s Name.</a:t>
            </a:r>
            <a:endParaRPr lang="en-US" sz="3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-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SONS OF GOD MARCH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5527</TotalTime>
  <Words>94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162</cp:revision>
  <dcterms:created xsi:type="dcterms:W3CDTF">2010-08-26T04:29:37Z</dcterms:created>
  <dcterms:modified xsi:type="dcterms:W3CDTF">2010-11-07T07:44:50Z</dcterms:modified>
</cp:coreProperties>
</file>