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0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 know the Lord will make a way for me,</a:t>
            </a:r>
          </a:p>
          <a:p>
            <a:r>
              <a:rPr lang="en-US" sz="3600" b="1" dirty="0" smtClean="0"/>
              <a:t>I know the Lord will make a way for me,</a:t>
            </a:r>
          </a:p>
          <a:p>
            <a:r>
              <a:rPr lang="en-US" sz="3600" b="1" dirty="0" smtClean="0"/>
              <a:t>If I live a holy life,</a:t>
            </a:r>
          </a:p>
          <a:p>
            <a:r>
              <a:rPr lang="en-US" sz="3600" b="1" dirty="0" smtClean="0"/>
              <a:t>Shun the wrong and do the right,</a:t>
            </a:r>
          </a:p>
          <a:p>
            <a:r>
              <a:rPr lang="en-US" sz="3600" b="1" dirty="0" smtClean="0"/>
              <a:t>I know the </a:t>
            </a:r>
            <a:r>
              <a:rPr lang="en-US" sz="3600" b="1" dirty="0" smtClean="0"/>
              <a:t>Lord </a:t>
            </a:r>
            <a:r>
              <a:rPr lang="en-US" sz="3600" b="1" dirty="0" smtClean="0"/>
              <a:t>will make a way for me.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b="1" u="sng" dirty="0" smtClean="0">
                <a:latin typeface="Arial Black" pitchFamily="34" charset="0"/>
                <a:cs typeface="Times New Roman" pitchFamily="18" charset="0"/>
              </a:rPr>
              <a:t>I KNOW THE LORD WILL MAKE A WAY</a:t>
            </a:r>
            <a:endParaRPr lang="nn-NO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8382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The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bids me live for Him always</a:t>
            </a:r>
          </a:p>
          <a:p>
            <a:r>
              <a:rPr lang="en-US" sz="3600" b="1" dirty="0" smtClean="0"/>
              <a:t>The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bids me live for Him always</a:t>
            </a:r>
          </a:p>
          <a:p>
            <a:r>
              <a:rPr lang="en-US" sz="3600" b="1" dirty="0" smtClean="0"/>
              <a:t>If I (walk in heaven’s light) live a holy life,</a:t>
            </a:r>
          </a:p>
          <a:p>
            <a:r>
              <a:rPr lang="en-US" sz="3600" b="1" dirty="0" smtClean="0"/>
              <a:t>Shun the wrong and do the right.</a:t>
            </a:r>
          </a:p>
          <a:p>
            <a:r>
              <a:rPr lang="en-US" sz="3600" b="1" dirty="0" smtClean="0"/>
              <a:t>I know the </a:t>
            </a:r>
            <a:r>
              <a:rPr lang="en-US" sz="3600" b="1" dirty="0" smtClean="0"/>
              <a:t>Lord </a:t>
            </a:r>
            <a:r>
              <a:rPr lang="en-US" sz="3600" b="1" dirty="0" smtClean="0"/>
              <a:t>will make a way for 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9144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The Lord has said go tell the Word to all</a:t>
            </a:r>
          </a:p>
          <a:p>
            <a:r>
              <a:rPr lang="en-US" sz="3600" b="1" dirty="0" smtClean="0"/>
              <a:t>The Lord has said go tell the Word to all</a:t>
            </a:r>
          </a:p>
          <a:p>
            <a:r>
              <a:rPr lang="en-US" sz="3600" b="1" dirty="0" smtClean="0"/>
              <a:t>If I (walk in heaven’s light) live a holy life,</a:t>
            </a:r>
          </a:p>
          <a:p>
            <a:r>
              <a:rPr lang="en-US" sz="3600" b="1" dirty="0" smtClean="0"/>
              <a:t>Shun the wrong and do the right,</a:t>
            </a:r>
          </a:p>
          <a:p>
            <a:r>
              <a:rPr lang="en-US" sz="3600" b="1" dirty="0" smtClean="0"/>
              <a:t>I know the </a:t>
            </a:r>
            <a:r>
              <a:rPr lang="en-US" sz="3600" b="1" dirty="0" smtClean="0"/>
              <a:t>Lord </a:t>
            </a:r>
            <a:r>
              <a:rPr lang="en-US" sz="3600" b="1" dirty="0" smtClean="0"/>
              <a:t>will make a way for 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381000"/>
            <a:ext cx="9448800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Won’t it be grand to hear Him say well done</a:t>
            </a:r>
          </a:p>
          <a:p>
            <a:r>
              <a:rPr lang="en-US" sz="3600" b="1" dirty="0" smtClean="0"/>
              <a:t>Won’t it be grand to hear Him say well done</a:t>
            </a:r>
          </a:p>
          <a:p>
            <a:r>
              <a:rPr lang="en-US" sz="3600" b="1" dirty="0" smtClean="0"/>
              <a:t>If I (walk in heaven’s light) live a holy life,</a:t>
            </a:r>
          </a:p>
          <a:p>
            <a:r>
              <a:rPr lang="en-US" sz="3600" b="1" dirty="0" smtClean="0"/>
              <a:t>Shun the wrong and do the right,</a:t>
            </a:r>
          </a:p>
          <a:p>
            <a:r>
              <a:rPr lang="en-US" sz="3600" b="1" dirty="0" smtClean="0"/>
              <a:t>I know the Lord will make a way for me.</a:t>
            </a:r>
          </a:p>
          <a:p>
            <a:endParaRPr lang="en-US" sz="3600" b="1" dirty="0" smtClean="0"/>
          </a:p>
          <a:p>
            <a:r>
              <a:rPr lang="en-US" sz="3400" b="1" dirty="0" smtClean="0"/>
              <a:t>(I know the Lord will make a way for me...)</a:t>
            </a:r>
          </a:p>
          <a:p>
            <a:r>
              <a:rPr lang="en-US" sz="3400" b="1" dirty="0" smtClean="0"/>
              <a:t>(I know </a:t>
            </a:r>
            <a:r>
              <a:rPr lang="en-US" sz="3400" b="1" smtClean="0"/>
              <a:t>the Lord </a:t>
            </a:r>
            <a:r>
              <a:rPr lang="en-US" sz="3400" b="1" dirty="0" smtClean="0"/>
              <a:t>has laid His hands on me..)</a:t>
            </a:r>
          </a:p>
          <a:p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5524</TotalTime>
  <Words>232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166</cp:revision>
  <dcterms:created xsi:type="dcterms:W3CDTF">2010-08-26T04:29:37Z</dcterms:created>
  <dcterms:modified xsi:type="dcterms:W3CDTF">2011-02-06T15:07:49Z</dcterms:modified>
</cp:coreProperties>
</file>