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hath </a:t>
            </a:r>
            <a:r>
              <a:rPr lang="en-GB" sz="3600" b="1" dirty="0" err="1" smtClean="0"/>
              <a:t>shewed</a:t>
            </a:r>
            <a:r>
              <a:rPr lang="en-GB" sz="3600" b="1" dirty="0" smtClean="0"/>
              <a:t> thee, O Man,</a:t>
            </a:r>
          </a:p>
          <a:p>
            <a:r>
              <a:rPr lang="en-GB" sz="3600" b="1" dirty="0" smtClean="0"/>
              <a:t>What is good;</a:t>
            </a:r>
          </a:p>
          <a:p>
            <a:r>
              <a:rPr lang="en-GB" sz="3600" b="1" dirty="0" smtClean="0"/>
              <a:t>And what doth the lord require of thee,</a:t>
            </a:r>
          </a:p>
          <a:p>
            <a:r>
              <a:rPr lang="en-GB" sz="3600" b="1" dirty="0" smtClean="0"/>
              <a:t>But to do justly, and to love mercy,</a:t>
            </a:r>
          </a:p>
          <a:p>
            <a:r>
              <a:rPr lang="en-GB" sz="3600" b="1" dirty="0" smtClean="0"/>
              <a:t>And to walk humbly with thy God.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MICAH 6:8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5525</TotalTime>
  <Words>41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165</cp:revision>
  <dcterms:created xsi:type="dcterms:W3CDTF">2010-08-26T04:29:37Z</dcterms:created>
  <dcterms:modified xsi:type="dcterms:W3CDTF">2010-11-07T07:50:36Z</dcterms:modified>
</cp:coreProperties>
</file>