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457200"/>
            <a:ext cx="9448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Cause me to come to Thy river Oh Lord (3x)</a:t>
            </a:r>
          </a:p>
          <a:p>
            <a:r>
              <a:rPr lang="en-GB" sz="3200" b="1" dirty="0" smtClean="0"/>
              <a:t>Cause me to come, cause me to drink,</a:t>
            </a:r>
          </a:p>
          <a:p>
            <a:r>
              <a:rPr lang="en-GB" sz="3200" b="1" dirty="0" smtClean="0"/>
              <a:t>cause me to live.</a:t>
            </a:r>
          </a:p>
          <a:p>
            <a:r>
              <a:rPr lang="en-GB" sz="3200" b="1" dirty="0" smtClean="0"/>
              <a:t>Cause me to drink at Thy river Oh Lord (3x)</a:t>
            </a:r>
          </a:p>
          <a:p>
            <a:r>
              <a:rPr lang="en-GB" sz="3200" b="1" dirty="0" smtClean="0"/>
              <a:t>Cause me to come, cause me to drink,</a:t>
            </a:r>
          </a:p>
          <a:p>
            <a:r>
              <a:rPr lang="en-GB" sz="3200" b="1" dirty="0" smtClean="0"/>
              <a:t>cause me to live</a:t>
            </a:r>
          </a:p>
          <a:p>
            <a:r>
              <a:rPr lang="en-GB" sz="3200" b="1" dirty="0" smtClean="0"/>
              <a:t>Cause me to live at Thy river Oh Lord (3x)</a:t>
            </a:r>
          </a:p>
          <a:p>
            <a:r>
              <a:rPr lang="en-GB" sz="3200" b="1" dirty="0" smtClean="0"/>
              <a:t>Cause me to come, cause me to drink,</a:t>
            </a:r>
          </a:p>
          <a:p>
            <a:r>
              <a:rPr lang="en-GB" sz="3200" b="1" dirty="0" smtClean="0"/>
              <a:t>cause me to live.</a:t>
            </a:r>
          </a:p>
          <a:p>
            <a:r>
              <a:rPr lang="en-GB" sz="3200" b="1" dirty="0" smtClean="0"/>
              <a:t>Cause me to live in Thy presence Oh Lord</a:t>
            </a:r>
          </a:p>
          <a:p>
            <a:r>
              <a:rPr lang="en-GB" sz="3200" b="1" dirty="0" smtClean="0"/>
              <a:t>(3x)</a:t>
            </a:r>
          </a:p>
          <a:p>
            <a:r>
              <a:rPr lang="en-GB" sz="3200" b="1" dirty="0" smtClean="0"/>
              <a:t>Cause me to come, cause me to drink,</a:t>
            </a:r>
          </a:p>
          <a:p>
            <a:r>
              <a:rPr lang="en-GB" sz="3200" b="1" dirty="0" smtClean="0"/>
              <a:t>cause me to live.</a:t>
            </a:r>
            <a:endParaRPr lang="en-US" sz="3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-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CAUSE ME TO COME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5528</TotalTime>
  <Words>111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166</cp:revision>
  <dcterms:created xsi:type="dcterms:W3CDTF">2010-08-26T04:29:37Z</dcterms:created>
  <dcterms:modified xsi:type="dcterms:W3CDTF">2010-11-07T16:46:39Z</dcterms:modified>
</cp:coreProperties>
</file>