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9" d="100"/>
          <a:sy n="49" d="100"/>
        </p:scale>
        <p:origin x="4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My Jesus, I love thee, I know thou art mine,</a:t>
            </a:r>
          </a:p>
          <a:p>
            <a:r>
              <a:rPr lang="en-US" sz="4000" b="1" dirty="0" smtClean="0"/>
              <a:t>For thee all the follies of sin I resign;</a:t>
            </a:r>
          </a:p>
          <a:p>
            <a:r>
              <a:rPr lang="en-US" sz="4000" b="1" dirty="0" smtClean="0"/>
              <a:t>My gracious Redeemer, my </a:t>
            </a:r>
            <a:r>
              <a:rPr lang="en-US" sz="4000" b="1" dirty="0" err="1" smtClean="0"/>
              <a:t>Saviour</a:t>
            </a:r>
            <a:r>
              <a:rPr lang="en-US" sz="4000" b="1" dirty="0" smtClean="0"/>
              <a:t> art Thou;</a:t>
            </a:r>
          </a:p>
          <a:p>
            <a:r>
              <a:rPr lang="en-US" sz="4000" b="1" dirty="0" smtClean="0"/>
              <a:t>If ever I love Thee, my Jesus, </a:t>
            </a:r>
            <a:r>
              <a:rPr lang="en-US" sz="4000" b="1" dirty="0" err="1" smtClean="0"/>
              <a:t>tis</a:t>
            </a:r>
            <a:r>
              <a:rPr lang="en-US" sz="4000" b="1" dirty="0" smtClean="0"/>
              <a:t> now.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JESUS I LOVE THEE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 </a:t>
            </a:r>
            <a:r>
              <a:rPr lang="en-US" sz="4000" b="1" dirty="0" smtClean="0"/>
              <a:t>love thee because Thou hath first loved me,</a:t>
            </a:r>
          </a:p>
          <a:p>
            <a:r>
              <a:rPr lang="en-US" sz="4000" b="1" dirty="0" smtClean="0"/>
              <a:t>And purchased my pardon on </a:t>
            </a:r>
            <a:r>
              <a:rPr lang="en-US" sz="4000" b="1" dirty="0" err="1" smtClean="0"/>
              <a:t>calvary’s</a:t>
            </a:r>
            <a:r>
              <a:rPr lang="en-US" sz="4000" b="1" dirty="0" smtClean="0"/>
              <a:t> tree;</a:t>
            </a:r>
          </a:p>
          <a:p>
            <a:r>
              <a:rPr lang="en-US" sz="4000" b="1" dirty="0" smtClean="0"/>
              <a:t>I love Thee for wearing the thorns on </a:t>
            </a:r>
            <a:r>
              <a:rPr lang="en-US" sz="4000" b="1" dirty="0" smtClean="0"/>
              <a:t>thy brow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If ever I love Thee, my Jesus </a:t>
            </a:r>
            <a:r>
              <a:rPr lang="en-US" sz="4000" b="1" dirty="0" err="1" smtClean="0"/>
              <a:t>tis</a:t>
            </a:r>
            <a:r>
              <a:rPr lang="en-US" sz="4000" b="1" dirty="0" smtClean="0"/>
              <a:t>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 </a:t>
            </a:r>
            <a:r>
              <a:rPr lang="en-US" sz="4000" b="1" dirty="0" smtClean="0"/>
              <a:t>mansions of glory and endless delight,</a:t>
            </a:r>
          </a:p>
          <a:p>
            <a:r>
              <a:rPr lang="en-US" sz="4000" b="1" dirty="0" smtClean="0"/>
              <a:t>I’ll ever adore Thee in heaven so bright;</a:t>
            </a:r>
          </a:p>
          <a:p>
            <a:r>
              <a:rPr lang="en-US" sz="4000" b="1" dirty="0" smtClean="0"/>
              <a:t>I’ll sing with the glittering crown on my brow;</a:t>
            </a:r>
          </a:p>
          <a:p>
            <a:r>
              <a:rPr lang="en-US" sz="4000" b="1" dirty="0" smtClean="0"/>
              <a:t>If ever I loved Thee my Jesus </a:t>
            </a:r>
            <a:r>
              <a:rPr lang="en-US" sz="4000" b="1" dirty="0" err="1" smtClean="0"/>
              <a:t>tis</a:t>
            </a:r>
            <a:r>
              <a:rPr lang="en-US" sz="4000" b="1" dirty="0" smtClean="0"/>
              <a:t>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5524</TotalTime>
  <Words>126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162</cp:revision>
  <dcterms:created xsi:type="dcterms:W3CDTF">2010-08-26T04:29:37Z</dcterms:created>
  <dcterms:modified xsi:type="dcterms:W3CDTF">2018-09-23T09:30:21Z</dcterms:modified>
</cp:coreProperties>
</file>