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45</a:t>
            </a:r>
            <a:endParaRPr kumimoji="0" lang="en-US" sz="40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0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LEANING ON LASTING ARMS</a:t>
            </a:r>
          </a:p>
          <a:p>
            <a:endParaRPr lang="en-US" sz="4000" b="1" u="sng" dirty="0">
              <a:latin typeface="Arial Black" pitchFamily="34" charset="0"/>
              <a:cs typeface="Times New Roman" pitchFamily="18" charset="0"/>
            </a:endParaRPr>
          </a:p>
          <a:p>
            <a:r>
              <a:rPr lang="en-US" sz="4000" b="1" dirty="0"/>
              <a:t>What a fellowship, what a joy divine,</a:t>
            </a:r>
          </a:p>
          <a:p>
            <a:r>
              <a:rPr lang="en-US" sz="4000" b="1" dirty="0"/>
              <a:t>Leaning on the everlasting arms;</a:t>
            </a:r>
          </a:p>
          <a:p>
            <a:r>
              <a:rPr lang="en-US" sz="4000" b="1" dirty="0"/>
              <a:t>What a blessedness, what a peace is mine.</a:t>
            </a:r>
          </a:p>
          <a:p>
            <a:r>
              <a:rPr lang="en-US" sz="4000" b="1" dirty="0"/>
              <a:t>Leaning on the everlasting arms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Leaning, leaning,</a:t>
            </a:r>
          </a:p>
          <a:p>
            <a:r>
              <a:rPr lang="en-US" sz="4400" b="1" dirty="0" smtClean="0"/>
              <a:t>Safe and secure from all alarms;</a:t>
            </a:r>
          </a:p>
          <a:p>
            <a:r>
              <a:rPr lang="en-US" sz="4400" b="1" dirty="0" smtClean="0"/>
              <a:t>Leaning, leaning,</a:t>
            </a:r>
          </a:p>
          <a:p>
            <a:r>
              <a:rPr lang="en-US" sz="4400" b="1" dirty="0" smtClean="0"/>
              <a:t>Leaning on the everlasting arms.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96876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Oh, how sweet to walk in this pilgrim way,</a:t>
            </a:r>
          </a:p>
          <a:p>
            <a:r>
              <a:rPr lang="en-US" sz="4400" b="1" dirty="0" smtClean="0"/>
              <a:t>Leaning on the everlasting arms;</a:t>
            </a:r>
          </a:p>
          <a:p>
            <a:r>
              <a:rPr lang="en-US" sz="4400" b="1" dirty="0" smtClean="0"/>
              <a:t>Oh, how bright the path grows from day to day,</a:t>
            </a:r>
          </a:p>
          <a:p>
            <a:r>
              <a:rPr lang="en-US" sz="4400" b="1" dirty="0" smtClean="0"/>
              <a:t>Leaning on the everlasting arms.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What have I to dread, what have I to fear,</a:t>
            </a:r>
          </a:p>
          <a:p>
            <a:r>
              <a:rPr lang="en-US" sz="4400" b="1" dirty="0" smtClean="0"/>
              <a:t>Leaning on the everlasting arms;</a:t>
            </a:r>
          </a:p>
          <a:p>
            <a:r>
              <a:rPr lang="en-US" sz="4400" b="1" dirty="0" smtClean="0"/>
              <a:t>I have blessed peace with my Lord so near,</a:t>
            </a:r>
          </a:p>
          <a:p>
            <a:r>
              <a:rPr lang="en-US" sz="4400" b="1" dirty="0" smtClean="0"/>
              <a:t>Leaning on the everlasting arms.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2378</TotalTime>
  <Words>128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57</cp:revision>
  <dcterms:created xsi:type="dcterms:W3CDTF">2010-08-26T04:29:37Z</dcterms:created>
  <dcterms:modified xsi:type="dcterms:W3CDTF">2018-09-09T09:42:31Z</dcterms:modified>
</cp:coreProperties>
</file>