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7526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He cannot fail for He is GOD.</a:t>
            </a:r>
          </a:p>
          <a:p>
            <a:r>
              <a:rPr lang="en-GB" sz="3600" b="1" dirty="0" smtClean="0"/>
              <a:t>He cannot fail, He’s pledged His word.</a:t>
            </a:r>
          </a:p>
          <a:p>
            <a:r>
              <a:rPr lang="en-GB" sz="3600" b="1" dirty="0" smtClean="0"/>
              <a:t>He cannot fail, He’ll see you through.</a:t>
            </a:r>
          </a:p>
          <a:p>
            <a:r>
              <a:rPr lang="en-GB" sz="3600" b="1" dirty="0" smtClean="0"/>
              <a:t>He cannot fail, He’ll answer you.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6490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HE CANNOT FAIL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5531</TotalTime>
  <Words>37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167</cp:revision>
  <dcterms:created xsi:type="dcterms:W3CDTF">2010-08-26T04:29:37Z</dcterms:created>
  <dcterms:modified xsi:type="dcterms:W3CDTF">2010-11-07T16:49:36Z</dcterms:modified>
</cp:coreProperties>
</file>