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26" d="100"/>
          <a:sy n="26" d="100"/>
        </p:scale>
        <p:origin x="570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600200"/>
            <a:ext cx="9220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I am so glad that our Father in heaven</a:t>
            </a:r>
          </a:p>
          <a:p>
            <a:r>
              <a:rPr lang="en-US" sz="4000" b="1" dirty="0" smtClean="0"/>
              <a:t>Tells of His love in the Book He has given;</a:t>
            </a:r>
          </a:p>
          <a:p>
            <a:r>
              <a:rPr lang="en-US" sz="4000" b="1" dirty="0" smtClean="0"/>
              <a:t>Wonderful things in the Bible I see;</a:t>
            </a:r>
          </a:p>
          <a:p>
            <a:r>
              <a:rPr lang="en-US" sz="4000" b="1" dirty="0" smtClean="0"/>
              <a:t>This is the dearest, that Jesus loves me.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JESUS LOVES EVEN ME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56357"/>
            <a:ext cx="9372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CHORUS</a:t>
            </a:r>
          </a:p>
          <a:p>
            <a:r>
              <a:rPr lang="en-US" sz="4400" b="1" dirty="0" smtClean="0"/>
              <a:t>I am so glad that Jesus Loves me;</a:t>
            </a:r>
          </a:p>
          <a:p>
            <a:r>
              <a:rPr lang="fr-FR" sz="4400" b="1" dirty="0" err="1" smtClean="0"/>
              <a:t>Jesus</a:t>
            </a:r>
            <a:r>
              <a:rPr lang="fr-FR" sz="4400" b="1" dirty="0" smtClean="0"/>
              <a:t> loves me, </a:t>
            </a:r>
            <a:r>
              <a:rPr lang="fr-FR" sz="4400" b="1" dirty="0" err="1" smtClean="0"/>
              <a:t>Jesus</a:t>
            </a:r>
            <a:r>
              <a:rPr lang="fr-FR" sz="4400" b="1" dirty="0" smtClean="0"/>
              <a:t> loves me;</a:t>
            </a:r>
          </a:p>
          <a:p>
            <a:r>
              <a:rPr lang="en-US" sz="4400" b="1" dirty="0" smtClean="0"/>
              <a:t>I am so glad that Jesus Loves me;</a:t>
            </a:r>
          </a:p>
          <a:p>
            <a:r>
              <a:rPr lang="en-US" sz="4400" b="1" dirty="0" smtClean="0"/>
              <a:t>Jesus loves even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304800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 smtClean="0"/>
          </a:p>
          <a:p>
            <a:r>
              <a:rPr lang="en-US" sz="4000" b="1" dirty="0" err="1" smtClean="0"/>
              <a:t>Tho</a:t>
            </a:r>
            <a:r>
              <a:rPr lang="en-US" sz="4000" b="1" dirty="0" smtClean="0"/>
              <a:t>' I forget Him and wander away,</a:t>
            </a:r>
          </a:p>
          <a:p>
            <a:r>
              <a:rPr lang="en-US" sz="4000" b="1" dirty="0" smtClean="0"/>
              <a:t>Still He doth love me wherever I stray,</a:t>
            </a:r>
          </a:p>
          <a:p>
            <a:r>
              <a:rPr lang="en-US" sz="4000" b="1" dirty="0" smtClean="0"/>
              <a:t>Back to His dear loving arms would I feel,</a:t>
            </a:r>
          </a:p>
          <a:p>
            <a:r>
              <a:rPr lang="en-US" sz="4000" b="1" dirty="0" smtClean="0"/>
              <a:t>When I remember that Jesus loves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480059"/>
            <a:ext cx="899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 smtClean="0"/>
          </a:p>
          <a:p>
            <a:r>
              <a:rPr lang="en-US" sz="4000" b="1" dirty="0" smtClean="0"/>
              <a:t>O if there’s only one song I can sing</a:t>
            </a:r>
          </a:p>
          <a:p>
            <a:r>
              <a:rPr lang="en-US" sz="4000" b="1" dirty="0" smtClean="0"/>
              <a:t>When in His beauty I see the great King,</a:t>
            </a:r>
          </a:p>
          <a:p>
            <a:r>
              <a:rPr lang="en-US" sz="4000" b="1" dirty="0" smtClean="0"/>
              <a:t>This shall my song in eternity be;</a:t>
            </a:r>
          </a:p>
          <a:p>
            <a:r>
              <a:rPr lang="en-US" sz="4000" b="1" dirty="0" smtClean="0"/>
              <a:t>O what a wonder that Jesus loves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5544</TotalTime>
  <Words>146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169</cp:revision>
  <dcterms:created xsi:type="dcterms:W3CDTF">2010-08-26T04:29:37Z</dcterms:created>
  <dcterms:modified xsi:type="dcterms:W3CDTF">2019-08-25T09:17:16Z</dcterms:modified>
</cp:coreProperties>
</file>