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752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lifted me out of the deep miry clay,</a:t>
            </a:r>
          </a:p>
          <a:p>
            <a:r>
              <a:rPr lang="en-GB" sz="3600" b="1" dirty="0" smtClean="0"/>
              <a:t>And planted my feet on the rock to stay.</a:t>
            </a:r>
          </a:p>
          <a:p>
            <a:r>
              <a:rPr lang="en-GB" sz="3600" b="1" dirty="0" smtClean="0"/>
              <a:t>And that is the reason I sing and I shout,</a:t>
            </a:r>
          </a:p>
          <a:p>
            <a:r>
              <a:rPr lang="en-GB" sz="3600" b="1" dirty="0" smtClean="0"/>
              <a:t>For Jesus came down and lifted me out.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LIFTED ME OUT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5533</TotalTime>
  <Words>44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168</cp:revision>
  <dcterms:created xsi:type="dcterms:W3CDTF">2010-08-26T04:29:37Z</dcterms:created>
  <dcterms:modified xsi:type="dcterms:W3CDTF">2010-11-07T16:51:54Z</dcterms:modified>
</cp:coreProperties>
</file>