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you finally make your entrance to</a:t>
            </a:r>
          </a:p>
          <a:p>
            <a:r>
              <a:rPr lang="en-US" sz="3600" b="1" dirty="0" smtClean="0"/>
              <a:t>that city,</a:t>
            </a:r>
          </a:p>
          <a:p>
            <a:r>
              <a:rPr lang="en-US" sz="3600" b="1" dirty="0" smtClean="0"/>
              <a:t>Of Jas-per walls and bright golden avenues</a:t>
            </a:r>
          </a:p>
          <a:p>
            <a:r>
              <a:rPr lang="en-US" sz="3600" b="1" dirty="0" smtClean="0"/>
              <a:t>As you behold, all its beauty and its</a:t>
            </a:r>
          </a:p>
          <a:p>
            <a:r>
              <a:rPr lang="en-US" sz="3600" b="1" dirty="0" err="1" smtClean="0"/>
              <a:t>splendour</a:t>
            </a:r>
            <a:endParaRPr lang="en-US" sz="3600" b="1" dirty="0" smtClean="0"/>
          </a:p>
          <a:p>
            <a:r>
              <a:rPr lang="en-US" sz="3600" b="1" dirty="0" smtClean="0"/>
              <a:t>Remember there’s just one request I make </a:t>
            </a:r>
            <a:r>
              <a:rPr lang="en-US" sz="3600" b="1" dirty="0" smtClean="0"/>
              <a:t>of you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LOOK FOR ME 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Look for me, for I will be there too,</a:t>
            </a:r>
          </a:p>
          <a:p>
            <a:r>
              <a:rPr lang="en-US" sz="3600" b="1" dirty="0" smtClean="0"/>
              <a:t>I </a:t>
            </a:r>
            <a:r>
              <a:rPr lang="en-US" sz="3600" b="1" dirty="0" err="1" smtClean="0"/>
              <a:t>realise</a:t>
            </a:r>
            <a:r>
              <a:rPr lang="en-US" sz="3600" b="1" dirty="0" smtClean="0"/>
              <a:t> when you arrive, there’ll be so</a:t>
            </a:r>
          </a:p>
          <a:p>
            <a:r>
              <a:rPr lang="en-US" sz="3600" b="1" dirty="0" smtClean="0"/>
              <a:t>much to do,</a:t>
            </a:r>
          </a:p>
          <a:p>
            <a:r>
              <a:rPr lang="en-US" sz="3600" b="1" dirty="0" smtClean="0"/>
              <a:t>After you’ve been there ten thousand years,</a:t>
            </a:r>
          </a:p>
          <a:p>
            <a:r>
              <a:rPr lang="en-US" sz="3600" b="1" dirty="0" smtClean="0"/>
              <a:t>a million, May be two;</a:t>
            </a:r>
          </a:p>
          <a:p>
            <a:r>
              <a:rPr lang="en-US" sz="3600" b="1" dirty="0" smtClean="0"/>
              <a:t>Look for me for I will be there too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</a:t>
            </a:r>
            <a:r>
              <a:rPr lang="en-US" sz="3600" b="1" dirty="0" smtClean="0"/>
              <a:t>you go down your list of course there</a:t>
            </a:r>
          </a:p>
          <a:p>
            <a:r>
              <a:rPr lang="en-US" sz="3600" b="1" dirty="0" smtClean="0"/>
              <a:t>is no question;</a:t>
            </a:r>
          </a:p>
          <a:p>
            <a:r>
              <a:rPr lang="en-US" sz="3600" b="1" dirty="0" smtClean="0"/>
              <a:t>You want to see your loved ones waiting</a:t>
            </a:r>
          </a:p>
          <a:p>
            <a:r>
              <a:rPr lang="en-US" sz="3600" b="1" dirty="0" smtClean="0"/>
              <a:t>there for you,</a:t>
            </a:r>
          </a:p>
          <a:p>
            <a:r>
              <a:rPr lang="en-US" sz="3600" b="1" dirty="0" smtClean="0"/>
              <a:t>And when you feel you’ve shared your </a:t>
            </a:r>
            <a:r>
              <a:rPr lang="en-US" sz="3600" b="1" dirty="0" smtClean="0"/>
              <a:t>story with </a:t>
            </a:r>
            <a:r>
              <a:rPr lang="en-US" sz="3600" b="1" dirty="0" smtClean="0"/>
              <a:t>the last one,</a:t>
            </a:r>
          </a:p>
          <a:p>
            <a:r>
              <a:rPr lang="en-US" sz="3600" b="1" dirty="0" smtClean="0"/>
              <a:t>Who want to hear you tell just how you </a:t>
            </a:r>
            <a:r>
              <a:rPr lang="en-US" sz="3600" b="1" dirty="0" smtClean="0"/>
              <a:t>made it </a:t>
            </a:r>
            <a:r>
              <a:rPr lang="en-US" sz="3600" b="1" dirty="0" smtClean="0"/>
              <a:t>through</a:t>
            </a:r>
            <a:r>
              <a:rPr lang="en-US" sz="3600" b="1" dirty="0" smtClean="0"/>
              <a:t>,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Look for me I’d like to hear it too,</a:t>
            </a:r>
          </a:p>
          <a:p>
            <a:r>
              <a:rPr lang="en-US" sz="3600" b="1" dirty="0" smtClean="0"/>
              <a:t>I </a:t>
            </a:r>
            <a:r>
              <a:rPr lang="en-US" sz="3600" b="1" dirty="0" err="1" smtClean="0"/>
              <a:t>realise</a:t>
            </a:r>
            <a:r>
              <a:rPr lang="en-US" sz="3600" b="1" dirty="0" smtClean="0"/>
              <a:t> when you arrive, there’ll be so</a:t>
            </a:r>
          </a:p>
          <a:p>
            <a:r>
              <a:rPr lang="en-US" sz="3600" b="1" dirty="0" smtClean="0"/>
              <a:t>much to do;</a:t>
            </a:r>
          </a:p>
          <a:p>
            <a:r>
              <a:rPr lang="en-US" sz="3600" b="1" dirty="0" smtClean="0"/>
              <a:t>After you’ve been there ten thousand years,</a:t>
            </a:r>
          </a:p>
          <a:p>
            <a:r>
              <a:rPr lang="en-US" sz="3600" b="1" dirty="0" smtClean="0"/>
              <a:t>A million, may be two, look for me, for I </a:t>
            </a:r>
            <a:r>
              <a:rPr lang="en-US" sz="3600" b="1" dirty="0" smtClean="0"/>
              <a:t>will be </a:t>
            </a:r>
            <a:r>
              <a:rPr lang="en-US" sz="3600" b="1" dirty="0" smtClean="0"/>
              <a:t>there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188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163</cp:revision>
  <dcterms:created xsi:type="dcterms:W3CDTF">2010-08-26T04:29:37Z</dcterms:created>
  <dcterms:modified xsi:type="dcterms:W3CDTF">2010-09-10T16:54:27Z</dcterms:modified>
</cp:coreProperties>
</file>