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I’ve got a home in Glory land that outshine</a:t>
            </a:r>
          </a:p>
          <a:p>
            <a:r>
              <a:rPr lang="en-GB" sz="3600" b="1" dirty="0" smtClean="0"/>
              <a:t>the sun (3x)</a:t>
            </a:r>
          </a:p>
          <a:p>
            <a:r>
              <a:rPr lang="en-GB" sz="3600" b="1" dirty="0" smtClean="0"/>
              <a:t>Way beyond the blue.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DO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pt-BR" sz="3600" b="1" dirty="0" smtClean="0"/>
              <a:t>Do Lord, O do, Lord.</a:t>
            </a:r>
          </a:p>
          <a:p>
            <a:r>
              <a:rPr lang="pt-BR" sz="3600" b="1" dirty="0" smtClean="0"/>
              <a:t>O do remember me (3x)</a:t>
            </a:r>
          </a:p>
          <a:p>
            <a:r>
              <a:rPr lang="en-GB" sz="3600" b="1" dirty="0" smtClean="0"/>
              <a:t>Way beyond the blue.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522274"/>
            <a:ext cx="944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took Jesus as my Saviour,</a:t>
            </a:r>
          </a:p>
          <a:p>
            <a:r>
              <a:rPr lang="en-GB" sz="3600" b="1" dirty="0" smtClean="0"/>
              <a:t>You take Him too (3x)</a:t>
            </a:r>
          </a:p>
          <a:p>
            <a:r>
              <a:rPr lang="en-GB" sz="3600" b="1" dirty="0" smtClean="0"/>
              <a:t>While He’s calling you.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1968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If you cannot bear the cross</a:t>
            </a:r>
          </a:p>
          <a:p>
            <a:r>
              <a:rPr lang="en-GB" sz="3600" b="1" dirty="0" smtClean="0"/>
              <a:t>Then you can't wear the crown (3x)</a:t>
            </a:r>
          </a:p>
          <a:p>
            <a:r>
              <a:rPr lang="en-GB" sz="3600" b="1" dirty="0" smtClean="0"/>
              <a:t>When He comes for you.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5535</TotalTime>
  <Words>82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164</cp:revision>
  <dcterms:created xsi:type="dcterms:W3CDTF">2010-08-26T04:29:37Z</dcterms:created>
  <dcterms:modified xsi:type="dcterms:W3CDTF">2010-11-10T16:45:30Z</dcterms:modified>
</cp:coreProperties>
</file>