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219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 m so happy and here’s the reason why.</a:t>
            </a:r>
          </a:p>
          <a:p>
            <a:r>
              <a:rPr lang="en-GB" sz="3600" b="1" dirty="0" smtClean="0"/>
              <a:t>Jesus took my burdens all away.</a:t>
            </a:r>
          </a:p>
          <a:p>
            <a:r>
              <a:rPr lang="en-GB" sz="3600" b="1" dirty="0" smtClean="0"/>
              <a:t>Now I’m singing as the days go by;</a:t>
            </a:r>
          </a:p>
          <a:p>
            <a:r>
              <a:rPr lang="en-GB" sz="3600" b="1" dirty="0" smtClean="0"/>
              <a:t>Jesus took my burdens all away;</a:t>
            </a:r>
          </a:p>
          <a:p>
            <a:r>
              <a:rPr lang="en-GB" sz="3600" b="1" dirty="0" smtClean="0"/>
              <a:t>Once my heart was heavy with a load of care;</a:t>
            </a:r>
          </a:p>
          <a:p>
            <a:r>
              <a:rPr lang="en-GB" sz="3600" b="1" dirty="0" smtClean="0"/>
              <a:t>Jesus took my burden,</a:t>
            </a:r>
          </a:p>
          <a:p>
            <a:r>
              <a:rPr lang="en-GB" sz="3600" b="1" dirty="0" smtClean="0"/>
              <a:t>Gave me peace within my heart.</a:t>
            </a:r>
          </a:p>
          <a:p>
            <a:r>
              <a:rPr lang="en-GB" sz="3600" b="1" dirty="0" smtClean="0"/>
              <a:t>And now I’m singing as the days go by.</a:t>
            </a:r>
          </a:p>
          <a:p>
            <a:r>
              <a:rPr lang="en-GB" sz="3600" b="1" dirty="0" smtClean="0"/>
              <a:t>Jesus took my burdens all away.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SO HAPPY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5538</TotalTime>
  <Words>77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165</cp:revision>
  <dcterms:created xsi:type="dcterms:W3CDTF">2010-08-26T04:29:37Z</dcterms:created>
  <dcterms:modified xsi:type="dcterms:W3CDTF">2010-11-10T16:48:43Z</dcterms:modified>
</cp:coreProperties>
</file>