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62" r:id="rId4"/>
    <p:sldId id="263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41" autoAdjust="0"/>
    <p:restoredTop sz="94660"/>
  </p:normalViewPr>
  <p:slideViewPr>
    <p:cSldViewPr>
      <p:cViewPr varScale="1">
        <p:scale>
          <a:sx n="36" d="100"/>
          <a:sy n="36" d="100"/>
        </p:scale>
        <p:origin x="618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12/15/2019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12/15/2019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12/15/2019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12/15/2019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12/15/2019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12/15/2019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12/15/2019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12/15/2019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1524000"/>
            <a:ext cx="89916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Why should I feel discouraged, </a:t>
            </a:r>
          </a:p>
          <a:p>
            <a:r>
              <a:rPr lang="en-US" sz="4000" b="1" dirty="0"/>
              <a:t>Why should the shadows come</a:t>
            </a:r>
          </a:p>
          <a:p>
            <a:r>
              <a:rPr lang="en-US" sz="4000" b="1" dirty="0"/>
              <a:t>Why should my heart be lonely and long for heaven my home;</a:t>
            </a:r>
          </a:p>
          <a:p>
            <a:r>
              <a:rPr lang="en-US" sz="4000" b="1" dirty="0"/>
              <a:t>When Jesus is my portion,</a:t>
            </a:r>
          </a:p>
          <a:p>
            <a:r>
              <a:rPr lang="en-US" sz="4000" b="1" dirty="0"/>
              <a:t>My constant friend is He, </a:t>
            </a:r>
          </a:p>
          <a:p>
            <a:r>
              <a:rPr lang="en-US" sz="4000" b="1" dirty="0"/>
              <a:t>His eyes is on the Sparrow I know He watches me, (2x)</a:t>
            </a:r>
          </a:p>
        </p:txBody>
      </p:sp>
      <p:sp>
        <p:nvSpPr>
          <p:cNvPr id="9" name="Rectangle 8"/>
          <p:cNvSpPr/>
          <p:nvPr/>
        </p:nvSpPr>
        <p:spPr>
          <a:xfrm>
            <a:off x="-457200" y="877669"/>
            <a:ext cx="1005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u="sng" dirty="0">
                <a:latin typeface="Arial Black" pitchFamily="34" charset="0"/>
                <a:cs typeface="Times New Roman" pitchFamily="18" charset="0"/>
              </a:rPr>
              <a:t>HIS EYES ARE ON THE SPARROW</a:t>
            </a:r>
            <a:endParaRPr lang="nn-NO" sz="36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228600" y="990599"/>
            <a:ext cx="883920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/>
              <a:t>CHORUS</a:t>
            </a:r>
          </a:p>
          <a:p>
            <a:r>
              <a:rPr lang="en-US" sz="4400" b="1" dirty="0"/>
              <a:t>I sing because I’m happy</a:t>
            </a:r>
          </a:p>
          <a:p>
            <a:r>
              <a:rPr lang="en-US" sz="4400" b="1" dirty="0"/>
              <a:t>I sing because I’m free</a:t>
            </a:r>
          </a:p>
          <a:p>
            <a:r>
              <a:rPr lang="en-US" sz="4400" b="1" dirty="0"/>
              <a:t>His eye is on the Sparrow,</a:t>
            </a:r>
          </a:p>
          <a:p>
            <a:r>
              <a:rPr lang="en-US" sz="4400" b="1" dirty="0"/>
              <a:t>And I know He watches me.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914400"/>
            <a:ext cx="89916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Whenever I am tempted, when ever clouds arise</a:t>
            </a:r>
          </a:p>
          <a:p>
            <a:r>
              <a:rPr lang="en-US" sz="4000" b="1" dirty="0"/>
              <a:t>When songs give place to sighing , and hopes within me die.</a:t>
            </a:r>
          </a:p>
          <a:p>
            <a:r>
              <a:rPr lang="en-US" sz="4000" b="1" dirty="0"/>
              <a:t>I draw more closer to Him from sins He sets me free,</a:t>
            </a:r>
          </a:p>
          <a:p>
            <a:r>
              <a:rPr lang="en-US" sz="4000" b="1" dirty="0"/>
              <a:t>His eye is on the Sparrow, I know He watches me. (2x)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228600" y="990599"/>
            <a:ext cx="89154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”Let not your heart be troubled,” those tender words I hear;</a:t>
            </a:r>
          </a:p>
          <a:p>
            <a:r>
              <a:rPr lang="en-US" sz="4000" b="1" dirty="0"/>
              <a:t>I’m trusting on His goodness, I lose my doubts and fear</a:t>
            </a:r>
          </a:p>
          <a:p>
            <a:r>
              <a:rPr lang="en-US" sz="4000" b="1" dirty="0"/>
              <a:t>Though by the path He </a:t>
            </a:r>
            <a:r>
              <a:rPr lang="en-US" sz="4000" b="1" dirty="0" err="1"/>
              <a:t>leadeth</a:t>
            </a:r>
            <a:r>
              <a:rPr lang="en-US" sz="4000" b="1" dirty="0"/>
              <a:t>, but one step I may see</a:t>
            </a:r>
          </a:p>
          <a:p>
            <a:r>
              <a:rPr lang="en-US" sz="4000" b="1" dirty="0"/>
              <a:t>His eye is on the Sparrow, I know </a:t>
            </a:r>
            <a:r>
              <a:rPr lang="en-US" sz="4000" b="1"/>
              <a:t>He watches me </a:t>
            </a:r>
            <a:r>
              <a:rPr lang="en-US" sz="4000" b="1" dirty="0"/>
              <a:t>(2x)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5533</TotalTime>
  <Words>187</Words>
  <Application>Microsoft Office PowerPoint</Application>
  <PresentationFormat>On-screen Show (4:3)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 Black</vt:lpstr>
      <vt:lpstr>Century Gothic</vt:lpstr>
      <vt:lpstr>Verdana</vt:lpstr>
      <vt:lpstr>Wingdings 2</vt:lpstr>
      <vt:lpstr>Verve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BBF</cp:lastModifiedBy>
  <cp:revision>166</cp:revision>
  <dcterms:created xsi:type="dcterms:W3CDTF">2010-08-26T04:29:37Z</dcterms:created>
  <dcterms:modified xsi:type="dcterms:W3CDTF">2019-12-15T09:46:50Z</dcterms:modified>
</cp:coreProperties>
</file>